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0.xml.rels" ContentType="application/vnd.openxmlformats-package.relationships+xml"/>
  <Override PartName="/ppt/slideMasters/_rels/slideMaster47.xml.rels" ContentType="application/vnd.openxmlformats-package.relationships+xml"/>
  <Override PartName="/ppt/slideMasters/_rels/slideMaster4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48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4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49.xml.rels" ContentType="application/vnd.openxmlformats-package.relationships+xml"/>
  <Override PartName="/ppt/slideMasters/_rels/slideMaster30.xml.rels" ContentType="application/vnd.openxmlformats-package.relationships+xml"/>
  <Override PartName="/ppt/slideMasters/_rels/slideMaster29.xml.rels" ContentType="application/vnd.openxmlformats-package.relationships+xml"/>
  <Override PartName="/ppt/slideMasters/_rels/slideMaster31.xml.rels" ContentType="application/vnd.openxmlformats-package.relationships+xml"/>
  <Override PartName="/ppt/slideMasters/_rels/slideMaster32.xml.rels" ContentType="application/vnd.openxmlformats-package.relationships+xml"/>
  <Override PartName="/ppt/slideMasters/_rels/slideMaster33.xml.rels" ContentType="application/vnd.openxmlformats-package.relationships+xml"/>
  <Override PartName="/ppt/slideMasters/_rels/slideMaster3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40.xml.rels" ContentType="application/vnd.openxmlformats-package.relationships+xml"/>
  <Override PartName="/ppt/slideMasters/_rels/slideMaster5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2.xml.rels" ContentType="application/vnd.openxmlformats-package.relationships+xml"/>
  <Override PartName="/ppt/slideMasters/_rels/slideMaster51.xml.rels" ContentType="application/vnd.openxmlformats-package.relationships+xml"/>
  <Override PartName="/ppt/slideMasters/_rels/slideMaster50.xml.rels" ContentType="application/vnd.openxmlformats-package.relationships+xml"/>
  <Override PartName="/ppt/slideMasters/_rels/slideMaster39.xml.rels" ContentType="application/vnd.openxmlformats-package.relationships+xml"/>
  <Override PartName="/ppt/slideMasters/_rels/slideMaster26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19.xml.rels" ContentType="application/vnd.openxmlformats-package.relationships+xml"/>
  <Override PartName="/ppt/slideMasters/_rels/slideMaster21.xml.rels" ContentType="application/vnd.openxmlformats-package.relationships+xml"/>
  <Override PartName="/ppt/slideMasters/_rels/slideMaster43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23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25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44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27.xml.rels" ContentType="application/vnd.openxmlformats-package.relationships+xml"/>
  <Override PartName="/ppt/slideMasters/_rels/slideMaster45.xml.rels" ContentType="application/vnd.openxmlformats-package.relationships+xml"/>
  <Override PartName="/ppt/slideMasters/_rels/slideMaster28.xml.rels" ContentType="application/vnd.openxmlformats-package.relationships+xml"/>
  <Override PartName="/ppt/slideMasters/_rels/slideMaster35.xml.rels" ContentType="application/vnd.openxmlformats-package.relationships+xml"/>
  <Override PartName="/ppt/slideMasters/_rels/slideMaster36.xml.rels" ContentType="application/vnd.openxmlformats-package.relationships+xml"/>
  <Override PartName="/ppt/slideMasters/_rels/slideMaster37.xml.rels" ContentType="application/vnd.openxmlformats-package.relationships+xml"/>
  <Override PartName="/ppt/slideMasters/_rels/slideMaster3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42.xml.rels" ContentType="application/vnd.openxmlformats-package.relationships+xml"/>
  <Override PartName="/ppt/slideMasters/slideMaster25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10.xml" ContentType="application/vnd.openxmlformats-officedocument.presentationml.slideMaster+xml"/>
  <Override PartName="/ppt/presProps.xml" ContentType="application/vnd.openxmlformats-officedocument.presentationml.presProps+xml"/>
  <Override PartName="/ppt/theme/theme29.xml" ContentType="application/vnd.openxmlformats-officedocument.theme+xml"/>
  <Override PartName="/ppt/theme/theme28.xml" ContentType="application/vnd.openxmlformats-officedocument.theme+xml"/>
  <Override PartName="/ppt/theme/theme27.xml" ContentType="application/vnd.openxmlformats-officedocument.theme+xml"/>
  <Override PartName="/ppt/theme/theme26.xml" ContentType="application/vnd.openxmlformats-officedocument.theme+xml"/>
  <Override PartName="/ppt/theme/theme25.xml" ContentType="application/vnd.openxmlformats-officedocument.theme+xml"/>
  <Override PartName="/ppt/theme/theme24.xml" ContentType="application/vnd.openxmlformats-officedocument.theme+xml"/>
  <Override PartName="/ppt/theme/theme23.xml" ContentType="application/vnd.openxmlformats-officedocument.theme+xml"/>
  <Override PartName="/ppt/theme/theme22.xml" ContentType="application/vnd.openxmlformats-officedocument.theme+xml"/>
  <Override PartName="/ppt/theme/theme21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theme/theme18.xml" ContentType="application/vnd.openxmlformats-officedocument.theme+xml"/>
  <Override PartName="/ppt/theme/theme17.xml" ContentType="application/vnd.openxmlformats-officedocument.theme+xml"/>
  <Override PartName="/ppt/theme/theme16.xml" ContentType="application/vnd.openxmlformats-officedocument.theme+xml"/>
  <Override PartName="/ppt/theme/theme15.xml" ContentType="application/vnd.openxmlformats-officedocument.theme+xml"/>
  <Override PartName="/ppt/theme/theme14.xml" ContentType="application/vnd.openxmlformats-officedocument.theme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48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4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8.xml" ContentType="application/vnd.openxmlformats-officedocument.theme+xml"/>
  <Override PartName="/ppt/theme/theme40.xml" ContentType="application/vnd.openxmlformats-officedocument.theme+xml"/>
  <Override PartName="/ppt/theme/theme42.xml" ContentType="application/vnd.openxmlformats-officedocument.theme+xml"/>
  <Override PartName="/ppt/theme/theme43.xml" ContentType="application/vnd.openxmlformats-officedocument.theme+xml"/>
  <Override PartName="/ppt/theme/theme44.xml" ContentType="application/vnd.openxmlformats-officedocument.theme+xml"/>
  <Override PartName="/ppt/theme/theme45.xml" ContentType="application/vnd.openxmlformats-officedocument.theme+xml"/>
  <Override PartName="/ppt/theme/theme46.xml" ContentType="application/vnd.openxmlformats-officedocument.theme+xml"/>
  <Override PartName="/ppt/theme/theme39.xml" ContentType="application/vnd.openxmlformats-officedocument.theme+xml"/>
  <Override PartName="/ppt/theme/theme41.xml" ContentType="application/vnd.openxmlformats-officedocument.theme+xml"/>
  <Override PartName="/ppt/theme/theme50.xml" ContentType="application/vnd.openxmlformats-officedocument.theme+xml"/>
  <Override PartName="/ppt/theme/theme13.xml" ContentType="application/vnd.openxmlformats-officedocument.theme+xml"/>
  <Override PartName="/ppt/theme/theme51.xml" ContentType="application/vnd.openxmlformats-officedocument.theme+xml"/>
  <Override PartName="/ppt/theme/theme52.xml" ContentType="application/vnd.openxmlformats-officedocument.theme+xml"/>
  <Override PartName="/ppt/theme/theme53.xml" ContentType="application/vnd.openxmlformats-officedocument.theme+xml"/>
  <Override PartName="/ppt/theme/theme37.xml" ContentType="application/vnd.openxmlformats-officedocument.theme+xml"/>
  <Override PartName="/ppt/theme/theme10.xml" ContentType="application/vnd.openxmlformats-officedocument.theme+xml"/>
  <Override PartName="/ppt/theme/theme47.xml" ContentType="application/vnd.openxmlformats-officedocument.theme+xml"/>
  <Override PartName="/ppt/theme/_rels/theme31.xml.rels" ContentType="application/vnd.openxmlformats-package.relationships+xml"/>
  <Override PartName="/ppt/theme/_rels/theme32.xml.rels" ContentType="application/vnd.openxmlformats-package.relationships+xml"/>
  <Override PartName="/ppt/theme/_rels/theme4.xml.rels" ContentType="application/vnd.openxmlformats-package.relationships+xml"/>
  <Override PartName="/ppt/theme/_rels/theme33.xml.rels" ContentType="application/vnd.openxmlformats-package.relationships+xml"/>
  <Override PartName="/ppt/theme/_rels/theme5.xml.rels" ContentType="application/vnd.openxmlformats-package.relationships+xml"/>
  <Override PartName="/ppt/theme/_rels/theme34.xml.rels" ContentType="application/vnd.openxmlformats-package.relationships+xml"/>
  <Override PartName="/ppt/theme/_rels/theme6.xml.rels" ContentType="application/vnd.openxmlformats-package.relationships+xml"/>
  <Override PartName="/ppt/theme/_rels/theme35.xml.rels" ContentType="application/vnd.openxmlformats-package.relationships+xml"/>
  <Override PartName="/ppt/theme/_rels/theme7.xml.rels" ContentType="application/vnd.openxmlformats-package.relationships+xml"/>
  <Override PartName="/ppt/theme/_rels/theme36.xml.rels" ContentType="application/vnd.openxmlformats-package.relationships+xml"/>
  <Override PartName="/ppt/theme/_rels/theme47.xml.rels" ContentType="application/vnd.openxmlformats-package.relationships+xml"/>
  <Override PartName="/ppt/theme/_rels/theme10.xml.rels" ContentType="application/vnd.openxmlformats-package.relationships+xml"/>
  <Override PartName="/ppt/theme/_rels/theme8.xml.rels" ContentType="application/vnd.openxmlformats-package.relationships+xml"/>
  <Override PartName="/ppt/theme/_rels/theme37.xml.rels" ContentType="application/vnd.openxmlformats-package.relationships+xml"/>
  <Override PartName="/ppt/theme/_rels/theme53.xml.rels" ContentType="application/vnd.openxmlformats-package.relationships+xml"/>
  <Override PartName="/ppt/theme/_rels/theme52.xml.rels" ContentType="application/vnd.openxmlformats-package.relationships+xml"/>
  <Override PartName="/ppt/theme/_rels/theme51.xml.rels" ContentType="application/vnd.openxmlformats-package.relationships+xml"/>
  <Override PartName="/ppt/theme/_rels/theme13.xml.rels" ContentType="application/vnd.openxmlformats-package.relationships+xml"/>
  <Override PartName="/ppt/theme/_rels/theme50.xml.rels" ContentType="application/vnd.openxmlformats-package.relationships+xml"/>
  <Override PartName="/ppt/theme/_rels/theme41.xml.rels" ContentType="application/vnd.openxmlformats-package.relationships+xml"/>
  <Override PartName="/ppt/theme/_rels/theme39.xml.rels" ContentType="application/vnd.openxmlformats-package.relationships+xml"/>
  <Override PartName="/ppt/theme/_rels/theme46.xml.rels" ContentType="application/vnd.openxmlformats-package.relationships+xml"/>
  <Override PartName="/ppt/theme/_rels/theme45.xml.rels" ContentType="application/vnd.openxmlformats-package.relationships+xml"/>
  <Override PartName="/ppt/theme/_rels/theme44.xml.rels" ContentType="application/vnd.openxmlformats-package.relationships+xml"/>
  <Override PartName="/ppt/theme/_rels/theme15.xml.rels" ContentType="application/vnd.openxmlformats-package.relationships+xml"/>
  <Override PartName="/ppt/theme/_rels/theme16.xml.rels" ContentType="application/vnd.openxmlformats-package.relationships+xml"/>
  <Override PartName="/ppt/theme/_rels/theme17.xml.rels" ContentType="application/vnd.openxmlformats-package.relationships+xml"/>
  <Override PartName="/ppt/theme/_rels/theme18.xml.rels" ContentType="application/vnd.openxmlformats-package.relationships+xml"/>
  <Override PartName="/ppt/theme/_rels/theme20.xml.rels" ContentType="application/vnd.openxmlformats-package.relationships+xml"/>
  <Override PartName="/ppt/theme/_rels/theme19.xml.rels" ContentType="application/vnd.openxmlformats-package.relationships+xml"/>
  <Override PartName="/ppt/theme/_rels/theme21.xml.rels" ContentType="application/vnd.openxmlformats-package.relationships+xml"/>
  <Override PartName="/ppt/theme/_rels/theme22.xml.rels" ContentType="application/vnd.openxmlformats-package.relationships+xml"/>
  <Override PartName="/ppt/theme/_rels/theme23.xml.rels" ContentType="application/vnd.openxmlformats-package.relationships+xml"/>
  <Override PartName="/ppt/theme/_rels/theme24.xml.rels" ContentType="application/vnd.openxmlformats-package.relationships+xml"/>
  <Override PartName="/ppt/theme/_rels/theme25.xml.rels" ContentType="application/vnd.openxmlformats-package.relationships+xml"/>
  <Override PartName="/ppt/theme/_rels/theme14.xml.rels" ContentType="application/vnd.openxmlformats-package.relationships+xml"/>
  <Override PartName="/ppt/theme/_rels/theme26.xml.rels" ContentType="application/vnd.openxmlformats-package.relationships+xml"/>
  <Override PartName="/ppt/theme/_rels/theme27.xml.rels" ContentType="application/vnd.openxmlformats-package.relationships+xml"/>
  <Override PartName="/ppt/theme/_rels/theme1.xml.rels" ContentType="application/vnd.openxmlformats-package.relationships+xml"/>
  <Override PartName="/ppt/theme/_rels/theme30.xml.rels" ContentType="application/vnd.openxmlformats-package.relationships+xml"/>
  <Override PartName="/ppt/theme/_rels/theme11.xml.rels" ContentType="application/vnd.openxmlformats-package.relationships+xml"/>
  <Override PartName="/ppt/theme/_rels/theme48.xml.rels" ContentType="application/vnd.openxmlformats-package.relationships+xml"/>
  <Override PartName="/ppt/theme/_rels/theme28.xml.rels" ContentType="application/vnd.openxmlformats-package.relationships+xml"/>
  <Override PartName="/ppt/theme/_rels/theme2.xml.rels" ContentType="application/vnd.openxmlformats-package.relationships+xml"/>
  <Override PartName="/ppt/theme/_rels/theme49.xml.rels" ContentType="application/vnd.openxmlformats-package.relationships+xml"/>
  <Override PartName="/ppt/theme/_rels/theme12.xml.rels" ContentType="application/vnd.openxmlformats-package.relationships+xml"/>
  <Override PartName="/ppt/theme/_rels/theme29.xml.rels" ContentType="application/vnd.openxmlformats-package.relationships+xml"/>
  <Override PartName="/ppt/theme/_rels/theme3.xml.rels" ContentType="application/vnd.openxmlformats-package.relationships+xml"/>
  <Override PartName="/ppt/theme/_rels/theme38.xml.rels" ContentType="application/vnd.openxmlformats-package.relationships+xml"/>
  <Override PartName="/ppt/theme/_rels/theme40.xml.rels" ContentType="application/vnd.openxmlformats-package.relationships+xml"/>
  <Override PartName="/ppt/theme/_rels/theme9.xml.rels" ContentType="application/vnd.openxmlformats-package.relationships+xml"/>
  <Override PartName="/ppt/theme/_rels/theme42.xml.rels" ContentType="application/vnd.openxmlformats-package.relationships+xml"/>
  <Override PartName="/ppt/theme/_rels/theme43.xml.rels" ContentType="application/vnd.openxmlformats-package.relationships+xml"/>
  <Override PartName="/ppt/theme/theme9.xml" ContentType="application/vnd.openxmlformats-officedocument.theme+xml"/>
  <Override PartName="/ppt/theme/theme36.xml" ContentType="application/vnd.openxmlformats-officedocument.theme+xml"/>
  <Override PartName="/ppt/theme/theme8.xml" ContentType="application/vnd.openxmlformats-officedocument.theme+xml"/>
  <Override PartName="/ppt/theme/theme35.xml" ContentType="application/vnd.openxmlformats-officedocument.theme+xml"/>
  <Override PartName="/ppt/theme/theme7.xml" ContentType="application/vnd.openxmlformats-officedocument.theme+xml"/>
  <Override PartName="/ppt/theme/theme34.xml" ContentType="application/vnd.openxmlformats-officedocument.theme+xml"/>
  <Override PartName="/ppt/theme/theme6.xml" ContentType="application/vnd.openxmlformats-officedocument.theme+xml"/>
  <Override PartName="/ppt/theme/theme33.xml" ContentType="application/vnd.openxmlformats-officedocument.theme+xml"/>
  <Override PartName="/ppt/theme/theme5.xml" ContentType="application/vnd.openxmlformats-officedocument.theme+xml"/>
  <Override PartName="/ppt/theme/theme32.xml" ContentType="application/vnd.openxmlformats-officedocument.theme+xml"/>
  <Override PartName="/ppt/theme/theme4.xml" ContentType="application/vnd.openxmlformats-officedocument.theme+xml"/>
  <Override PartName="/ppt/theme/theme31.xml" ContentType="application/vnd.openxmlformats-officedocument.theme+xml"/>
  <Override PartName="/ppt/_rels/presentation.xml.rels" ContentType="application/vnd.openxmlformats-package.relationships+xml"/>
  <Override PartName="/ppt/media/image29.png" ContentType="image/png"/>
  <Override PartName="/ppt/media/image28.png" ContentType="image/png"/>
  <Override PartName="/ppt/media/image27.png" ContentType="image/png"/>
  <Override PartName="/ppt/media/image58.jpeg" ContentType="image/jpeg"/>
  <Override PartName="/ppt/media/image26.png" ContentType="image/png"/>
  <Override PartName="/ppt/media/image25.png" ContentType="image/png"/>
  <Override PartName="/ppt/media/image24.png" ContentType="image/png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1.jpeg" ContentType="image/jpeg"/>
  <Override PartName="/ppt/media/image10.png" ContentType="image/png"/>
  <Override PartName="/ppt/media/image47.png" ContentType="image/png"/>
  <Override PartName="/ppt/media/image15.png" ContentType="image/png"/>
  <Override PartName="/ppt/media/image6.png" ContentType="image/png"/>
  <Override PartName="/ppt/media/image38.png" ContentType="image/png"/>
  <Override PartName="/ppt/media/image14.png" ContentType="image/png"/>
  <Override PartName="/ppt/media/image5.png" ContentType="image/png"/>
  <Override PartName="/ppt/media/image37.png" ContentType="image/png"/>
  <Override PartName="/ppt/media/image16.png" ContentType="image/png"/>
  <Override PartName="/ppt/media/image7.png" ContentType="image/png"/>
  <Override PartName="/ppt/media/image39.png" ContentType="image/png"/>
  <Override PartName="/ppt/media/image2.png" ContentType="image/png"/>
  <Override PartName="/ppt/media/image34.png" ContentType="image/png"/>
  <Override PartName="/ppt/media/image11.png" ContentType="image/png"/>
  <Override PartName="/ppt/media/image48.png" ContentType="image/png"/>
  <Override PartName="/ppt/media/image17.png" ContentType="image/png"/>
  <Override PartName="/ppt/media/image8.png" ContentType="image/png"/>
  <Override PartName="/ppt/media/image45.png" ContentType="image/png"/>
  <Override PartName="/ppt/media/image46.png" ContentType="image/png"/>
  <Override PartName="/ppt/media/image50.png" ContentType="image/png"/>
  <Override PartName="/ppt/media/image13.png" ContentType="image/png"/>
  <Override PartName="/ppt/media/image51.png" ContentType="image/png"/>
  <Override PartName="/ppt/media/image52.png" ContentType="image/png"/>
  <Override PartName="/ppt/media/image41.png" ContentType="image/png"/>
  <Override PartName="/ppt/media/image53.png" ContentType="image/png"/>
  <Override PartName="/ppt/media/image42.png" ContentType="image/png"/>
  <Override PartName="/ppt/media/image54.png" ContentType="image/png"/>
  <Override PartName="/ppt/media/image43.png" ContentType="image/png"/>
  <Override PartName="/ppt/media/image55.png" ContentType="image/png"/>
  <Override PartName="/ppt/media/image9.png" ContentType="image/png"/>
  <Override PartName="/ppt/media/image18.png" ContentType="image/png"/>
  <Override PartName="/ppt/media/image44.png" ContentType="image/png"/>
  <Override PartName="/ppt/media/image56.png" ContentType="image/png"/>
  <Override PartName="/ppt/media/image40.png" ContentType="image/png"/>
  <Override PartName="/ppt/media/image33.png" ContentType="image/png"/>
  <Override PartName="/ppt/media/image32.png" ContentType="image/png"/>
  <Override PartName="/ppt/media/image31.png" ContentType="image/png"/>
  <Override PartName="/ppt/media/image30.png" ContentType="image/png"/>
  <Override PartName="/ppt/media/image4.png" ContentType="image/png"/>
  <Override PartName="/ppt/media/image36.png" ContentType="image/png"/>
  <Override PartName="/ppt/media/image20.png" ContentType="image/png"/>
  <Override PartName="/ppt/media/image57.png" ContentType="image/png"/>
  <Override PartName="/ppt/media/image49.png" ContentType="image/png"/>
  <Override PartName="/ppt/media/image12.png" ContentType="image/png"/>
  <Override PartName="/ppt/media/image3.png" ContentType="image/png"/>
  <Override PartName="/ppt/media/image35.png" ContentType="image/png"/>
  <Override PartName="/ppt/slideLayouts/slideLayout5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_rels/slideLayout5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54.xml.rels" ContentType="application/vnd.openxmlformats-package.relationship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46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47.xml" ContentType="application/vnd.openxmlformats-officedocument.presentationml.slide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9.xml.rels" ContentType="application/vnd.openxmlformats-package.relationships+xml"/>
  <Override PartName="/ppt/slides/_rels/slide48.xml.rels" ContentType="application/vnd.openxmlformats-package.relationships+xml"/>
  <Override PartName="/ppt/slides/_rels/slide11.xml.rels" ContentType="application/vnd.openxmlformats-package.relationships+xml"/>
  <Override PartName="/ppt/slides/_rels/slide13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30.xml.rels" ContentType="application/vnd.openxmlformats-package.relationships+xml"/>
  <Override PartName="/ppt/slides/_rels/slide47.xml.rels" ContentType="application/vnd.openxmlformats-package.relationships+xml"/>
  <Override PartName="/ppt/slides/_rels/slide10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8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29.xml.rels" ContentType="application/vnd.openxmlformats-package.relationships+xml"/>
  <Override PartName="/ppt/slides/_rels/slide31.xml.rels" ContentType="application/vnd.openxmlformats-package.relationships+xml"/>
  <Override PartName="/ppt/slides/_rels/slide34.xml.rels" ContentType="application/vnd.openxmlformats-package.relationships+xml"/>
  <Override PartName="/ppt/slides/_rels/slide35.xml.rels" ContentType="application/vnd.openxmlformats-package.relationships+xml"/>
  <Override PartName="/ppt/slides/_rels/slide38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48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84" r:id="rId20"/>
    <p:sldMasterId id="2147483686" r:id="rId21"/>
    <p:sldMasterId id="2147483688" r:id="rId22"/>
    <p:sldMasterId id="2147483690" r:id="rId23"/>
    <p:sldMasterId id="2147483692" r:id="rId24"/>
    <p:sldMasterId id="2147483694" r:id="rId25"/>
    <p:sldMasterId id="2147483696" r:id="rId26"/>
    <p:sldMasterId id="2147483698" r:id="rId27"/>
    <p:sldMasterId id="2147483700" r:id="rId28"/>
    <p:sldMasterId id="2147483702" r:id="rId29"/>
    <p:sldMasterId id="2147483704" r:id="rId30"/>
    <p:sldMasterId id="2147483706" r:id="rId31"/>
    <p:sldMasterId id="2147483708" r:id="rId32"/>
    <p:sldMasterId id="2147483710" r:id="rId33"/>
    <p:sldMasterId id="2147483712" r:id="rId34"/>
    <p:sldMasterId id="2147483714" r:id="rId35"/>
    <p:sldMasterId id="2147483716" r:id="rId36"/>
    <p:sldMasterId id="2147483718" r:id="rId37"/>
    <p:sldMasterId id="2147483720" r:id="rId38"/>
    <p:sldMasterId id="2147483722" r:id="rId39"/>
    <p:sldMasterId id="2147483724" r:id="rId40"/>
    <p:sldMasterId id="2147483726" r:id="rId41"/>
    <p:sldMasterId id="2147483728" r:id="rId42"/>
    <p:sldMasterId id="2147483730" r:id="rId43"/>
    <p:sldMasterId id="2147483732" r:id="rId44"/>
    <p:sldMasterId id="2147483734" r:id="rId45"/>
    <p:sldMasterId id="2147483736" r:id="rId46"/>
    <p:sldMasterId id="2147483738" r:id="rId47"/>
    <p:sldMasterId id="2147483747" r:id="rId48"/>
    <p:sldMasterId id="2147483749" r:id="rId49"/>
    <p:sldMasterId id="2147483751" r:id="rId50"/>
    <p:sldMasterId id="2147483753" r:id="rId51"/>
    <p:sldMasterId id="2147483755" r:id="rId52"/>
    <p:sldMasterId id="2147483757" r:id="rId53"/>
    <p:sldMasterId id="2147483759" r:id="rId54"/>
  </p:sld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</p:sldIdLst>
  <p:sldSz cx="12193588" cy="7218363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Master" Target="slideMasters/slideMaster25.xml"/><Relationship Id="rId27" Type="http://schemas.openxmlformats.org/officeDocument/2006/relationships/slideMaster" Target="slideMasters/slideMaster26.xml"/><Relationship Id="rId28" Type="http://schemas.openxmlformats.org/officeDocument/2006/relationships/slideMaster" Target="slideMasters/slideMaster27.xml"/><Relationship Id="rId29" Type="http://schemas.openxmlformats.org/officeDocument/2006/relationships/slideMaster" Target="slideMasters/slideMaster28.xml"/><Relationship Id="rId30" Type="http://schemas.openxmlformats.org/officeDocument/2006/relationships/slideMaster" Target="slideMasters/slideMaster29.xml"/><Relationship Id="rId31" Type="http://schemas.openxmlformats.org/officeDocument/2006/relationships/slideMaster" Target="slideMasters/slideMaster30.xml"/><Relationship Id="rId32" Type="http://schemas.openxmlformats.org/officeDocument/2006/relationships/slideMaster" Target="slideMasters/slideMaster31.xml"/><Relationship Id="rId33" Type="http://schemas.openxmlformats.org/officeDocument/2006/relationships/slideMaster" Target="slideMasters/slideMaster32.xml"/><Relationship Id="rId34" Type="http://schemas.openxmlformats.org/officeDocument/2006/relationships/slideMaster" Target="slideMasters/slideMaster33.xml"/><Relationship Id="rId35" Type="http://schemas.openxmlformats.org/officeDocument/2006/relationships/slideMaster" Target="slideMasters/slideMaster34.xml"/><Relationship Id="rId36" Type="http://schemas.openxmlformats.org/officeDocument/2006/relationships/slideMaster" Target="slideMasters/slideMaster35.xml"/><Relationship Id="rId37" Type="http://schemas.openxmlformats.org/officeDocument/2006/relationships/slideMaster" Target="slideMasters/slideMaster36.xml"/><Relationship Id="rId38" Type="http://schemas.openxmlformats.org/officeDocument/2006/relationships/slideMaster" Target="slideMasters/slideMaster37.xml"/><Relationship Id="rId39" Type="http://schemas.openxmlformats.org/officeDocument/2006/relationships/slideMaster" Target="slideMasters/slideMaster38.xml"/><Relationship Id="rId40" Type="http://schemas.openxmlformats.org/officeDocument/2006/relationships/slideMaster" Target="slideMasters/slideMaster39.xml"/><Relationship Id="rId41" Type="http://schemas.openxmlformats.org/officeDocument/2006/relationships/slideMaster" Target="slideMasters/slideMaster40.xml"/><Relationship Id="rId42" Type="http://schemas.openxmlformats.org/officeDocument/2006/relationships/slideMaster" Target="slideMasters/slideMaster41.xml"/><Relationship Id="rId43" Type="http://schemas.openxmlformats.org/officeDocument/2006/relationships/slideMaster" Target="slideMasters/slideMaster42.xml"/><Relationship Id="rId44" Type="http://schemas.openxmlformats.org/officeDocument/2006/relationships/slideMaster" Target="slideMasters/slideMaster43.xml"/><Relationship Id="rId45" Type="http://schemas.openxmlformats.org/officeDocument/2006/relationships/slideMaster" Target="slideMasters/slideMaster44.xml"/><Relationship Id="rId46" Type="http://schemas.openxmlformats.org/officeDocument/2006/relationships/slideMaster" Target="slideMasters/slideMaster45.xml"/><Relationship Id="rId47" Type="http://schemas.openxmlformats.org/officeDocument/2006/relationships/slideMaster" Target="slideMasters/slideMaster46.xml"/><Relationship Id="rId48" Type="http://schemas.openxmlformats.org/officeDocument/2006/relationships/slideMaster" Target="slideMasters/slideMaster47.xml"/><Relationship Id="rId49" Type="http://schemas.openxmlformats.org/officeDocument/2006/relationships/slideMaster" Target="slideMasters/slideMaster48.xml"/><Relationship Id="rId50" Type="http://schemas.openxmlformats.org/officeDocument/2006/relationships/slideMaster" Target="slideMasters/slideMaster49.xml"/><Relationship Id="rId51" Type="http://schemas.openxmlformats.org/officeDocument/2006/relationships/slideMaster" Target="slideMasters/slideMaster50.xml"/><Relationship Id="rId52" Type="http://schemas.openxmlformats.org/officeDocument/2006/relationships/slideMaster" Target="slideMasters/slideMaster51.xml"/><Relationship Id="rId53" Type="http://schemas.openxmlformats.org/officeDocument/2006/relationships/slideMaster" Target="slideMasters/slideMaster52.xml"/><Relationship Id="rId54" Type="http://schemas.openxmlformats.org/officeDocument/2006/relationships/slideMaster" Target="slideMasters/slideMaster53.xml"/><Relationship Id="rId55" Type="http://schemas.openxmlformats.org/officeDocument/2006/relationships/slide" Target="slides/slide1.xml"/><Relationship Id="rId56" Type="http://schemas.openxmlformats.org/officeDocument/2006/relationships/slide" Target="slides/slide2.xml"/><Relationship Id="rId57" Type="http://schemas.openxmlformats.org/officeDocument/2006/relationships/slide" Target="slides/slide3.xml"/><Relationship Id="rId58" Type="http://schemas.openxmlformats.org/officeDocument/2006/relationships/slide" Target="slides/slide4.xml"/><Relationship Id="rId59" Type="http://schemas.openxmlformats.org/officeDocument/2006/relationships/slide" Target="slides/slide5.xml"/><Relationship Id="rId60" Type="http://schemas.openxmlformats.org/officeDocument/2006/relationships/slide" Target="slides/slide6.xml"/><Relationship Id="rId61" Type="http://schemas.openxmlformats.org/officeDocument/2006/relationships/slide" Target="slides/slide7.xml"/><Relationship Id="rId62" Type="http://schemas.openxmlformats.org/officeDocument/2006/relationships/slide" Target="slides/slide8.xml"/><Relationship Id="rId63" Type="http://schemas.openxmlformats.org/officeDocument/2006/relationships/slide" Target="slides/slide9.xml"/><Relationship Id="rId64" Type="http://schemas.openxmlformats.org/officeDocument/2006/relationships/slide" Target="slides/slide10.xml"/><Relationship Id="rId65" Type="http://schemas.openxmlformats.org/officeDocument/2006/relationships/slide" Target="slides/slide11.xml"/><Relationship Id="rId66" Type="http://schemas.openxmlformats.org/officeDocument/2006/relationships/slide" Target="slides/slide12.xml"/><Relationship Id="rId67" Type="http://schemas.openxmlformats.org/officeDocument/2006/relationships/slide" Target="slides/slide13.xml"/><Relationship Id="rId68" Type="http://schemas.openxmlformats.org/officeDocument/2006/relationships/slide" Target="slides/slide14.xml"/><Relationship Id="rId69" Type="http://schemas.openxmlformats.org/officeDocument/2006/relationships/slide" Target="slides/slide15.xml"/><Relationship Id="rId70" Type="http://schemas.openxmlformats.org/officeDocument/2006/relationships/slide" Target="slides/slide16.xml"/><Relationship Id="rId71" Type="http://schemas.openxmlformats.org/officeDocument/2006/relationships/slide" Target="slides/slide17.xml"/><Relationship Id="rId72" Type="http://schemas.openxmlformats.org/officeDocument/2006/relationships/slide" Target="slides/slide18.xml"/><Relationship Id="rId73" Type="http://schemas.openxmlformats.org/officeDocument/2006/relationships/slide" Target="slides/slide19.xml"/><Relationship Id="rId74" Type="http://schemas.openxmlformats.org/officeDocument/2006/relationships/slide" Target="slides/slide20.xml"/><Relationship Id="rId75" Type="http://schemas.openxmlformats.org/officeDocument/2006/relationships/slide" Target="slides/slide21.xml"/><Relationship Id="rId76" Type="http://schemas.openxmlformats.org/officeDocument/2006/relationships/slide" Target="slides/slide22.xml"/><Relationship Id="rId77" Type="http://schemas.openxmlformats.org/officeDocument/2006/relationships/slide" Target="slides/slide23.xml"/><Relationship Id="rId78" Type="http://schemas.openxmlformats.org/officeDocument/2006/relationships/slide" Target="slides/slide24.xml"/><Relationship Id="rId79" Type="http://schemas.openxmlformats.org/officeDocument/2006/relationships/slide" Target="slides/slide25.xml"/><Relationship Id="rId80" Type="http://schemas.openxmlformats.org/officeDocument/2006/relationships/slide" Target="slides/slide26.xml"/><Relationship Id="rId81" Type="http://schemas.openxmlformats.org/officeDocument/2006/relationships/slide" Target="slides/slide27.xml"/><Relationship Id="rId82" Type="http://schemas.openxmlformats.org/officeDocument/2006/relationships/slide" Target="slides/slide28.xml"/><Relationship Id="rId83" Type="http://schemas.openxmlformats.org/officeDocument/2006/relationships/slide" Target="slides/slide29.xml"/><Relationship Id="rId84" Type="http://schemas.openxmlformats.org/officeDocument/2006/relationships/slide" Target="slides/slide30.xml"/><Relationship Id="rId85" Type="http://schemas.openxmlformats.org/officeDocument/2006/relationships/slide" Target="slides/slide31.xml"/><Relationship Id="rId86" Type="http://schemas.openxmlformats.org/officeDocument/2006/relationships/slide" Target="slides/slide32.xml"/><Relationship Id="rId87" Type="http://schemas.openxmlformats.org/officeDocument/2006/relationships/slide" Target="slides/slide33.xml"/><Relationship Id="rId88" Type="http://schemas.openxmlformats.org/officeDocument/2006/relationships/slide" Target="slides/slide34.xml"/><Relationship Id="rId89" Type="http://schemas.openxmlformats.org/officeDocument/2006/relationships/slide" Target="slides/slide35.xml"/><Relationship Id="rId90" Type="http://schemas.openxmlformats.org/officeDocument/2006/relationships/slide" Target="slides/slide36.xml"/><Relationship Id="rId91" Type="http://schemas.openxmlformats.org/officeDocument/2006/relationships/slide" Target="slides/slide37.xml"/><Relationship Id="rId92" Type="http://schemas.openxmlformats.org/officeDocument/2006/relationships/slide" Target="slides/slide38.xml"/><Relationship Id="rId93" Type="http://schemas.openxmlformats.org/officeDocument/2006/relationships/slide" Target="slides/slide39.xml"/><Relationship Id="rId94" Type="http://schemas.openxmlformats.org/officeDocument/2006/relationships/slide" Target="slides/slide40.xml"/><Relationship Id="rId95" Type="http://schemas.openxmlformats.org/officeDocument/2006/relationships/slide" Target="slides/slide41.xml"/><Relationship Id="rId96" Type="http://schemas.openxmlformats.org/officeDocument/2006/relationships/slide" Target="slides/slide42.xml"/><Relationship Id="rId97" Type="http://schemas.openxmlformats.org/officeDocument/2006/relationships/slide" Target="slides/slide43.xml"/><Relationship Id="rId98" Type="http://schemas.openxmlformats.org/officeDocument/2006/relationships/slide" Target="slides/slide44.xml"/><Relationship Id="rId99" Type="http://schemas.openxmlformats.org/officeDocument/2006/relationships/slide" Target="slides/slide45.xml"/><Relationship Id="rId100" Type="http://schemas.openxmlformats.org/officeDocument/2006/relationships/slide" Target="slides/slide46.xml"/><Relationship Id="rId101" Type="http://schemas.openxmlformats.org/officeDocument/2006/relationships/slide" Target="slides/slide47.xml"/><Relationship Id="rId102" Type="http://schemas.openxmlformats.org/officeDocument/2006/relationships/slide" Target="slides/slide48.xml"/><Relationship Id="rId10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0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1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2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3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5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7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8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9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0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1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2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3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9996468-BD07-4846-BD7F-EE307659962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11B91E86-8EC0-4879-86BC-1CA15C7C08E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3AD46FFB-496B-4C37-A905-076A98E2381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96770AB9-B233-4982-BBB9-E5B0BAB2E67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8"/>
          </p:nvPr>
        </p:nvSpPr>
        <p:spPr/>
        <p:txBody>
          <a:bodyPr/>
          <a:p>
            <a:fld id="{971C3572-110B-4535-9AC0-6C991D6DBA2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1"/>
          </p:nvPr>
        </p:nvSpPr>
        <p:spPr/>
        <p:txBody>
          <a:bodyPr/>
          <a:p>
            <a:fld id="{069766E0-86E2-4319-B3F0-58406972C8E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5A6C1DB1-3AB8-44E2-86FB-C1B05DAD1BE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7"/>
          </p:nvPr>
        </p:nvSpPr>
        <p:spPr/>
        <p:txBody>
          <a:bodyPr/>
          <a:p>
            <a:fld id="{8A908865-76B7-4A3C-88DA-0C0DCA322B1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0"/>
          </p:nvPr>
        </p:nvSpPr>
        <p:spPr/>
        <p:txBody>
          <a:bodyPr/>
          <a:p>
            <a:fld id="{F79C92F9-2B9F-4E56-9781-9FA65FC3400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264601E2-1A9A-45B6-A568-207117A8798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6"/>
          </p:nvPr>
        </p:nvSpPr>
        <p:spPr/>
        <p:txBody>
          <a:bodyPr/>
          <a:p>
            <a:fld id="{9D3DF525-5FF2-4D54-A9AE-808B6666F1F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1C041ACD-8E5B-40F2-8445-09B38E24F62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9"/>
          </p:nvPr>
        </p:nvSpPr>
        <p:spPr/>
        <p:txBody>
          <a:bodyPr/>
          <a:p>
            <a:fld id="{1621677A-FD6C-469C-9B6A-798B4FE850A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2"/>
          </p:nvPr>
        </p:nvSpPr>
        <p:spPr/>
        <p:txBody>
          <a:bodyPr/>
          <a:p>
            <a:fld id="{22DE0856-357C-4896-969B-CD9D01BEF67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5"/>
          </p:nvPr>
        </p:nvSpPr>
        <p:spPr/>
        <p:txBody>
          <a:bodyPr/>
          <a:p>
            <a:fld id="{A3B33A67-C40D-4413-AFAC-0458E34F2AF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8"/>
          </p:nvPr>
        </p:nvSpPr>
        <p:spPr/>
        <p:txBody>
          <a:bodyPr/>
          <a:p>
            <a:fld id="{6B3742B6-0DBD-45A2-A602-6AA1E33F507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1"/>
          </p:nvPr>
        </p:nvSpPr>
        <p:spPr/>
        <p:txBody>
          <a:bodyPr/>
          <a:p>
            <a:fld id="{6F456187-85F1-4A7E-BAF4-4B6961E75A9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4"/>
          </p:nvPr>
        </p:nvSpPr>
        <p:spPr/>
        <p:txBody>
          <a:bodyPr/>
          <a:p>
            <a:fld id="{40EDDB96-0C11-42E1-A066-50E557D420C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7"/>
          </p:nvPr>
        </p:nvSpPr>
        <p:spPr/>
        <p:txBody>
          <a:bodyPr/>
          <a:p>
            <a:fld id="{1069AC95-A31F-4259-8A8C-B2A146C4B12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0"/>
          </p:nvPr>
        </p:nvSpPr>
        <p:spPr/>
        <p:txBody>
          <a:bodyPr/>
          <a:p>
            <a:fld id="{3E505BF9-8494-4A0B-A1D9-51CCF4F2EC2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3"/>
          </p:nvPr>
        </p:nvSpPr>
        <p:spPr/>
        <p:txBody>
          <a:bodyPr/>
          <a:p>
            <a:fld id="{FF4D9A30-059C-4BDB-8033-5802F6FF5FA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6"/>
          </p:nvPr>
        </p:nvSpPr>
        <p:spPr/>
        <p:txBody>
          <a:bodyPr/>
          <a:p>
            <a:fld id="{C5727DBE-B06B-4D6A-AFA3-A850E4DC5C4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8E92194-4318-42F2-A03D-6D0AD5DB318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9"/>
          </p:nvPr>
        </p:nvSpPr>
        <p:spPr/>
        <p:txBody>
          <a:bodyPr/>
          <a:p>
            <a:fld id="{30B6B5CB-EB84-455D-B760-FA984E4B6AC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2"/>
          </p:nvPr>
        </p:nvSpPr>
        <p:spPr/>
        <p:txBody>
          <a:bodyPr/>
          <a:p>
            <a:fld id="{14910DFB-F716-4D6E-9B88-ECEAC2189A1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5"/>
          </p:nvPr>
        </p:nvSpPr>
        <p:spPr/>
        <p:txBody>
          <a:bodyPr/>
          <a:p>
            <a:fld id="{DEF3DC72-12D7-41FC-9265-FF027DE511B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8"/>
          </p:nvPr>
        </p:nvSpPr>
        <p:spPr/>
        <p:txBody>
          <a:bodyPr/>
          <a:p>
            <a:fld id="{E00ADAB6-CE58-4B9C-82E1-1906C21B260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1"/>
          </p:nvPr>
        </p:nvSpPr>
        <p:spPr/>
        <p:txBody>
          <a:bodyPr/>
          <a:p>
            <a:fld id="{DF4AEC81-BD35-467B-B1EF-382B2C63261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4"/>
          </p:nvPr>
        </p:nvSpPr>
        <p:spPr/>
        <p:txBody>
          <a:bodyPr/>
          <a:p>
            <a:fld id="{C9E105A4-CB71-444A-BC3D-7EBC562AE6C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7"/>
          </p:nvPr>
        </p:nvSpPr>
        <p:spPr/>
        <p:txBody>
          <a:bodyPr/>
          <a:p>
            <a:fld id="{9F2A366B-83BC-4945-ABF5-75BC0709E93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0"/>
          </p:nvPr>
        </p:nvSpPr>
        <p:spPr/>
        <p:txBody>
          <a:bodyPr/>
          <a:p>
            <a:fld id="{DDAE8FED-65B2-48DB-8717-E89D9F68924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3"/>
          </p:nvPr>
        </p:nvSpPr>
        <p:spPr/>
        <p:txBody>
          <a:bodyPr/>
          <a:p>
            <a:fld id="{587FC0F6-1400-47FD-89C1-0B3FDF3FBBB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6"/>
          </p:nvPr>
        </p:nvSpPr>
        <p:spPr/>
        <p:txBody>
          <a:bodyPr/>
          <a:p>
            <a:fld id="{74AB60E8-79AF-4B63-8432-06599F56751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ADB827D6-DE4D-4CC4-AA7B-B55437AF38D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9"/>
          </p:nvPr>
        </p:nvSpPr>
        <p:spPr/>
        <p:txBody>
          <a:bodyPr/>
          <a:p>
            <a:fld id="{14928870-CF43-4036-93FA-B42CBDB6DC1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2"/>
          </p:nvPr>
        </p:nvSpPr>
        <p:spPr/>
        <p:txBody>
          <a:bodyPr/>
          <a:p>
            <a:fld id="{4F98BD30-8C03-41A6-A628-83733D87BF0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5"/>
          </p:nvPr>
        </p:nvSpPr>
        <p:spPr/>
        <p:txBody>
          <a:bodyPr/>
          <a:p>
            <a:fld id="{701DE7A4-15BC-4A14-B169-3016430B264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8"/>
          </p:nvPr>
        </p:nvSpPr>
        <p:spPr/>
        <p:txBody>
          <a:bodyPr/>
          <a:p>
            <a:fld id="{2FD72DDC-F5FC-4B4B-8DAB-C5F80FAD12B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31"/>
          </p:nvPr>
        </p:nvSpPr>
        <p:spPr/>
        <p:txBody>
          <a:bodyPr/>
          <a:p>
            <a:fld id="{8D88C260-BD15-47F9-8CBE-DEDE96AB977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0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34"/>
          </p:nvPr>
        </p:nvSpPr>
        <p:spPr/>
        <p:txBody>
          <a:bodyPr/>
          <a:p>
            <a:fld id="{23185C92-C018-4485-BEB3-E98D7BF0CFF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5AD40B36-F324-4D1C-9AE4-9BF92C4E72D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DD576F38-4E7A-4947-96FF-D55A4BED6F4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46E5800D-56FD-4F0D-BDE1-B1DB02BA379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0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1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A8267961-DA06-4DAF-9A79-2B73E5DDC81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780816C6-3A0B-4BCD-91C9-51529875D9F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755C7BDF-9AEC-4364-89A1-9D6ECAF70F6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3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39DDA8C8-88A7-4308-8AB7-47A9FDC6DB0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5" name="PlaceHolder 2"/>
          <p:cNvSpPr>
            <a:spLocks noGrp="1"/>
          </p:cNvSpPr>
          <p:nvPr>
            <p:ph type="subTitle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AFA9E3BB-04AD-47AD-B970-6A0B51C0E76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37"/>
          </p:nvPr>
        </p:nvSpPr>
        <p:spPr/>
        <p:txBody>
          <a:bodyPr/>
          <a:p>
            <a:fld id="{EBAC4CE2-0A90-4830-B3BE-0A03B1FF425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0"/>
          </p:nvPr>
        </p:nvSpPr>
        <p:spPr/>
        <p:txBody>
          <a:bodyPr/>
          <a:p>
            <a:fld id="{4A907BB9-0391-46F9-9B01-C8544C149E8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4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2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3" name="PlaceHolder 3"/>
          <p:cNvSpPr>
            <a:spLocks noGrp="1"/>
          </p:cNvSpPr>
          <p:nvPr>
            <p:ph/>
          </p:nvPr>
        </p:nvSpPr>
        <p:spPr>
          <a:xfrm>
            <a:off x="581472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4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3"/>
          </p:nvPr>
        </p:nvSpPr>
        <p:spPr/>
        <p:txBody>
          <a:bodyPr/>
          <a:p>
            <a:fld id="{175F1712-2784-41E7-B298-5BA7C76AEA8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4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6"/>
          </p:nvPr>
        </p:nvSpPr>
        <p:spPr/>
        <p:txBody>
          <a:bodyPr/>
          <a:p>
            <a:fld id="{3A7DE13F-014D-42D7-8089-E1CD3B4D360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4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4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9"/>
          </p:nvPr>
        </p:nvSpPr>
        <p:spPr/>
        <p:txBody>
          <a:bodyPr/>
          <a:p>
            <a:fld id="{D5CD04BB-B52F-44DB-8A6B-4AE7A31C094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5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5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2"/>
          </p:nvPr>
        </p:nvSpPr>
        <p:spPr/>
        <p:txBody>
          <a:bodyPr/>
          <a:p>
            <a:fld id="{B0C983B4-5938-4BB1-A170-716F083C623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5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5"/>
          </p:nvPr>
        </p:nvSpPr>
        <p:spPr/>
        <p:txBody>
          <a:bodyPr/>
          <a:p>
            <a:fld id="{553C7007-7C9C-43DF-A53F-65A21AA6E19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280E7128-69E4-4429-8BD6-4529F80A834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5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8"/>
          </p:nvPr>
        </p:nvSpPr>
        <p:spPr/>
        <p:txBody>
          <a:bodyPr/>
          <a:p>
            <a:fld id="{471679D2-C8FC-4894-9313-5D0C0D08C89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E3695D14-8842-46E6-91CF-2ACBA093887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CE00B49C-7AAD-4133-AAF7-21A4F2FE651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A83A4F41-6BA8-4348-8A3D-9F094E3AD19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5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16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slideLayout" Target="../slideLayouts/slideLayout17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slideLayout" Target="../slideLayouts/slideLayout18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slideLayout" Target="../slideLayouts/slideLayout19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slideLayout" Target="../slideLayouts/slideLayout20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slideLayout" Target="../slideLayouts/slideLayout21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slideLayout" Target="../slideLayouts/slideLayout22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slideLayout" Target="../slideLayouts/slideLayout23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slideLayout" Target="../slideLayouts/slideLayout24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25.xml"/><Relationship Id="rId2" Type="http://schemas.openxmlformats.org/officeDocument/2006/relationships/slideLayout" Target="../slideLayouts/slideLayout25.xml"/>
</Relationships>
</file>

<file path=ppt/slideMasters/_rels/slideMaster26.xml.rels><?xml version="1.0" encoding="UTF-8"?>
<Relationships xmlns="http://schemas.openxmlformats.org/package/2006/relationships"><Relationship Id="rId1" Type="http://schemas.openxmlformats.org/officeDocument/2006/relationships/theme" Target="../theme/theme26.xml"/><Relationship Id="rId2" Type="http://schemas.openxmlformats.org/officeDocument/2006/relationships/slideLayout" Target="../slideLayouts/slideLayout26.xml"/>
</Relationships>
</file>

<file path=ppt/slideMasters/_rels/slideMaster27.xml.rels><?xml version="1.0" encoding="UTF-8"?>
<Relationships xmlns="http://schemas.openxmlformats.org/package/2006/relationships"><Relationship Id="rId1" Type="http://schemas.openxmlformats.org/officeDocument/2006/relationships/theme" Target="../theme/theme27.xml"/><Relationship Id="rId2" Type="http://schemas.openxmlformats.org/officeDocument/2006/relationships/slideLayout" Target="../slideLayouts/slideLayout27.xml"/>
</Relationships>
</file>

<file path=ppt/slideMasters/_rels/slideMaster28.xml.rels><?xml version="1.0" encoding="UTF-8"?>
<Relationships xmlns="http://schemas.openxmlformats.org/package/2006/relationships"><Relationship Id="rId1" Type="http://schemas.openxmlformats.org/officeDocument/2006/relationships/theme" Target="../theme/theme28.xml"/><Relationship Id="rId2" Type="http://schemas.openxmlformats.org/officeDocument/2006/relationships/slideLayout" Target="../slideLayouts/slideLayout28.xml"/>
</Relationships>
</file>

<file path=ppt/slideMasters/_rels/slideMaster29.xml.rels><?xml version="1.0" encoding="UTF-8"?>
<Relationships xmlns="http://schemas.openxmlformats.org/package/2006/relationships"><Relationship Id="rId1" Type="http://schemas.openxmlformats.org/officeDocument/2006/relationships/theme" Target="../theme/theme29.xml"/><Relationship Id="rId2" Type="http://schemas.openxmlformats.org/officeDocument/2006/relationships/slideLayout" Target="../slideLayouts/slideLayout29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30.xml.rels><?xml version="1.0" encoding="UTF-8"?>
<Relationships xmlns="http://schemas.openxmlformats.org/package/2006/relationships"><Relationship Id="rId1" Type="http://schemas.openxmlformats.org/officeDocument/2006/relationships/theme" Target="../theme/theme30.xml"/><Relationship Id="rId2" Type="http://schemas.openxmlformats.org/officeDocument/2006/relationships/slideLayout" Target="../slideLayouts/slideLayout30.xml"/>
</Relationships>
</file>

<file path=ppt/slideMasters/_rels/slideMaster31.xml.rels><?xml version="1.0" encoding="UTF-8"?>
<Relationships xmlns="http://schemas.openxmlformats.org/package/2006/relationships"><Relationship Id="rId1" Type="http://schemas.openxmlformats.org/officeDocument/2006/relationships/theme" Target="../theme/theme31.xml"/><Relationship Id="rId2" Type="http://schemas.openxmlformats.org/officeDocument/2006/relationships/slideLayout" Target="../slideLayouts/slideLayout31.xml"/>
</Relationships>
</file>

<file path=ppt/slideMasters/_rels/slideMaster32.xml.rels><?xml version="1.0" encoding="UTF-8"?>
<Relationships xmlns="http://schemas.openxmlformats.org/package/2006/relationships"><Relationship Id="rId1" Type="http://schemas.openxmlformats.org/officeDocument/2006/relationships/theme" Target="../theme/theme32.xml"/><Relationship Id="rId2" Type="http://schemas.openxmlformats.org/officeDocument/2006/relationships/slideLayout" Target="../slideLayouts/slideLayout32.xml"/>
</Relationships>
</file>

<file path=ppt/slideMasters/_rels/slideMaster33.xml.rels><?xml version="1.0" encoding="UTF-8"?>
<Relationships xmlns="http://schemas.openxmlformats.org/package/2006/relationships"><Relationship Id="rId1" Type="http://schemas.openxmlformats.org/officeDocument/2006/relationships/theme" Target="../theme/theme33.xml"/><Relationship Id="rId2" Type="http://schemas.openxmlformats.org/officeDocument/2006/relationships/slideLayout" Target="../slideLayouts/slideLayout33.xml"/>
</Relationships>
</file>

<file path=ppt/slideMasters/_rels/slideMaster34.xml.rels><?xml version="1.0" encoding="UTF-8"?>
<Relationships xmlns="http://schemas.openxmlformats.org/package/2006/relationships"><Relationship Id="rId1" Type="http://schemas.openxmlformats.org/officeDocument/2006/relationships/theme" Target="../theme/theme34.xml"/><Relationship Id="rId2" Type="http://schemas.openxmlformats.org/officeDocument/2006/relationships/slideLayout" Target="../slideLayouts/slideLayout34.xml"/>
</Relationships>
</file>

<file path=ppt/slideMasters/_rels/slideMaster35.xml.rels><?xml version="1.0" encoding="UTF-8"?>
<Relationships xmlns="http://schemas.openxmlformats.org/package/2006/relationships"><Relationship Id="rId1" Type="http://schemas.openxmlformats.org/officeDocument/2006/relationships/theme" Target="../theme/theme35.xml"/><Relationship Id="rId2" Type="http://schemas.openxmlformats.org/officeDocument/2006/relationships/slideLayout" Target="../slideLayouts/slideLayout35.xml"/>
</Relationships>
</file>

<file path=ppt/slideMasters/_rels/slideMaster36.xml.rels><?xml version="1.0" encoding="UTF-8"?>
<Relationships xmlns="http://schemas.openxmlformats.org/package/2006/relationships"><Relationship Id="rId1" Type="http://schemas.openxmlformats.org/officeDocument/2006/relationships/theme" Target="../theme/theme36.xml"/><Relationship Id="rId2" Type="http://schemas.openxmlformats.org/officeDocument/2006/relationships/slideLayout" Target="../slideLayouts/slideLayout36.xml"/>
</Relationships>
</file>

<file path=ppt/slideMasters/_rels/slideMaster37.xml.rels><?xml version="1.0" encoding="UTF-8"?>
<Relationships xmlns="http://schemas.openxmlformats.org/package/2006/relationships"><Relationship Id="rId1" Type="http://schemas.openxmlformats.org/officeDocument/2006/relationships/theme" Target="../theme/theme37.xml"/><Relationship Id="rId2" Type="http://schemas.openxmlformats.org/officeDocument/2006/relationships/slideLayout" Target="../slideLayouts/slideLayout37.xml"/>
</Relationships>
</file>

<file path=ppt/slideMasters/_rels/slideMaster38.xml.rels><?xml version="1.0" encoding="UTF-8"?>
<Relationships xmlns="http://schemas.openxmlformats.org/package/2006/relationships"><Relationship Id="rId1" Type="http://schemas.openxmlformats.org/officeDocument/2006/relationships/theme" Target="../theme/theme38.xml"/><Relationship Id="rId2" Type="http://schemas.openxmlformats.org/officeDocument/2006/relationships/slideLayout" Target="../slideLayouts/slideLayout38.xml"/>
</Relationships>
</file>

<file path=ppt/slideMasters/_rels/slideMaster39.xml.rels><?xml version="1.0" encoding="UTF-8"?>
<Relationships xmlns="http://schemas.openxmlformats.org/package/2006/relationships"><Relationship Id="rId1" Type="http://schemas.openxmlformats.org/officeDocument/2006/relationships/theme" Target="../theme/theme39.xml"/><Relationship Id="rId2" Type="http://schemas.openxmlformats.org/officeDocument/2006/relationships/slideLayout" Target="../slideLayouts/slideLayout39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40.xml.rels><?xml version="1.0" encoding="UTF-8"?>
<Relationships xmlns="http://schemas.openxmlformats.org/package/2006/relationships"><Relationship Id="rId1" Type="http://schemas.openxmlformats.org/officeDocument/2006/relationships/theme" Target="../theme/theme40.xml"/><Relationship Id="rId2" Type="http://schemas.openxmlformats.org/officeDocument/2006/relationships/slideLayout" Target="../slideLayouts/slideLayout40.xml"/>
</Relationships>
</file>

<file path=ppt/slideMasters/_rels/slideMaster41.xml.rels><?xml version="1.0" encoding="UTF-8"?>
<Relationships xmlns="http://schemas.openxmlformats.org/package/2006/relationships"><Relationship Id="rId1" Type="http://schemas.openxmlformats.org/officeDocument/2006/relationships/theme" Target="../theme/theme41.xml"/><Relationship Id="rId2" Type="http://schemas.openxmlformats.org/officeDocument/2006/relationships/slideLayout" Target="../slideLayouts/slideLayout41.xml"/>
</Relationships>
</file>

<file path=ppt/slideMasters/_rels/slideMaster42.xml.rels><?xml version="1.0" encoding="UTF-8"?>
<Relationships xmlns="http://schemas.openxmlformats.org/package/2006/relationships"><Relationship Id="rId1" Type="http://schemas.openxmlformats.org/officeDocument/2006/relationships/theme" Target="../theme/theme42.xml"/><Relationship Id="rId2" Type="http://schemas.openxmlformats.org/officeDocument/2006/relationships/slideLayout" Target="../slideLayouts/slideLayout42.xml"/>
</Relationships>
</file>

<file path=ppt/slideMasters/_rels/slideMaster43.xml.rels><?xml version="1.0" encoding="UTF-8"?>
<Relationships xmlns="http://schemas.openxmlformats.org/package/2006/relationships"><Relationship Id="rId1" Type="http://schemas.openxmlformats.org/officeDocument/2006/relationships/theme" Target="../theme/theme43.xml"/><Relationship Id="rId2" Type="http://schemas.openxmlformats.org/officeDocument/2006/relationships/slideLayout" Target="../slideLayouts/slideLayout43.xml"/>
</Relationships>
</file>

<file path=ppt/slideMasters/_rels/slideMaster44.xml.rels><?xml version="1.0" encoding="UTF-8"?>
<Relationships xmlns="http://schemas.openxmlformats.org/package/2006/relationships"><Relationship Id="rId1" Type="http://schemas.openxmlformats.org/officeDocument/2006/relationships/theme" Target="../theme/theme44.xml"/><Relationship Id="rId2" Type="http://schemas.openxmlformats.org/officeDocument/2006/relationships/slideLayout" Target="../slideLayouts/slideLayout44.xml"/>
</Relationships>
</file>

<file path=ppt/slideMasters/_rels/slideMaster45.xml.rels><?xml version="1.0" encoding="UTF-8"?>
<Relationships xmlns="http://schemas.openxmlformats.org/package/2006/relationships"><Relationship Id="rId1" Type="http://schemas.openxmlformats.org/officeDocument/2006/relationships/theme" Target="../theme/theme45.xml"/><Relationship Id="rId2" Type="http://schemas.openxmlformats.org/officeDocument/2006/relationships/slideLayout" Target="../slideLayouts/slideLayout45.xml"/>
</Relationships>
</file>

<file path=ppt/slideMasters/_rels/slideMaster46.xml.rels><?xml version="1.0" encoding="UTF-8"?>
<Relationships xmlns="http://schemas.openxmlformats.org/package/2006/relationships"><Relationship Id="rId1" Type="http://schemas.openxmlformats.org/officeDocument/2006/relationships/theme" Target="../theme/theme46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
</Relationships>
</file>

<file path=ppt/slideMasters/_rels/slideMaster47.xml.rels><?xml version="1.0" encoding="UTF-8"?>
<Relationships xmlns="http://schemas.openxmlformats.org/package/2006/relationships"><Relationship Id="rId1" Type="http://schemas.openxmlformats.org/officeDocument/2006/relationships/theme" Target="../theme/theme47.xml"/><Relationship Id="rId2" Type="http://schemas.openxmlformats.org/officeDocument/2006/relationships/slideLayout" Target="../slideLayouts/slideLayout54.xml"/>
</Relationships>
</file>

<file path=ppt/slideMasters/_rels/slideMaster48.xml.rels><?xml version="1.0" encoding="UTF-8"?>
<Relationships xmlns="http://schemas.openxmlformats.org/package/2006/relationships"><Relationship Id="rId1" Type="http://schemas.openxmlformats.org/officeDocument/2006/relationships/theme" Target="../theme/theme48.xml"/><Relationship Id="rId2" Type="http://schemas.openxmlformats.org/officeDocument/2006/relationships/slideLayout" Target="../slideLayouts/slideLayout55.xml"/>
</Relationships>
</file>

<file path=ppt/slideMasters/_rels/slideMaster49.xml.rels><?xml version="1.0" encoding="UTF-8"?>
<Relationships xmlns="http://schemas.openxmlformats.org/package/2006/relationships"><Relationship Id="rId1" Type="http://schemas.openxmlformats.org/officeDocument/2006/relationships/theme" Target="../theme/theme49.xml"/><Relationship Id="rId2" Type="http://schemas.openxmlformats.org/officeDocument/2006/relationships/slideLayout" Target="../slideLayouts/slideLayout56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50.xml.rels><?xml version="1.0" encoding="UTF-8"?>
<Relationships xmlns="http://schemas.openxmlformats.org/package/2006/relationships"><Relationship Id="rId1" Type="http://schemas.openxmlformats.org/officeDocument/2006/relationships/theme" Target="../theme/theme50.xml"/><Relationship Id="rId2" Type="http://schemas.openxmlformats.org/officeDocument/2006/relationships/slideLayout" Target="../slideLayouts/slideLayout57.xml"/>
</Relationships>
</file>

<file path=ppt/slideMasters/_rels/slideMaster51.xml.rels><?xml version="1.0" encoding="UTF-8"?>
<Relationships xmlns="http://schemas.openxmlformats.org/package/2006/relationships"><Relationship Id="rId1" Type="http://schemas.openxmlformats.org/officeDocument/2006/relationships/theme" Target="../theme/theme51.xml"/><Relationship Id="rId2" Type="http://schemas.openxmlformats.org/officeDocument/2006/relationships/slideLayout" Target="../slideLayouts/slideLayout58.xml"/>
</Relationships>
</file>

<file path=ppt/slideMasters/_rels/slideMaster52.xml.rels><?xml version="1.0" encoding="UTF-8"?>
<Relationships xmlns="http://schemas.openxmlformats.org/package/2006/relationships"><Relationship Id="rId1" Type="http://schemas.openxmlformats.org/officeDocument/2006/relationships/theme" Target="../theme/theme52.xml"/><Relationship Id="rId2" Type="http://schemas.openxmlformats.org/officeDocument/2006/relationships/slideLayout" Target="../slideLayouts/slideLayout59.xml"/>
</Relationships>
</file>

<file path=ppt/slideMasters/_rels/slideMaster53.xml.rels><?xml version="1.0" encoding="UTF-8"?>
<Relationships xmlns="http://schemas.openxmlformats.org/package/2006/relationships"><Relationship Id="rId1" Type="http://schemas.openxmlformats.org/officeDocument/2006/relationships/theme" Target="../theme/theme53.xml"/><Relationship Id="rId2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6" hidden="1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" name="Rectangle 7" hidden="1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12002040" y="5100120"/>
            <a:ext cx="187920" cy="2114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" name="Rectangle 9"/>
          <p:cNvSpPr/>
          <p:nvPr/>
        </p:nvSpPr>
        <p:spPr>
          <a:xfrm>
            <a:off x="12002040" y="0"/>
            <a:ext cx="187920" cy="5098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ftr" idx="1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sldNum" idx="2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1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4282D92A-3854-4206-958A-6B1985FB0C4D}" type="slidenum">
              <a:rPr b="1" lang="ru-RU" sz="2400" strike="noStrike" u="none">
                <a:solidFill>
                  <a:schemeClr val="dk1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3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609480" y="1688760"/>
            <a:ext cx="10973520" cy="4186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6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ftr" idx="28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sldNum" idx="29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A23E3512-93FC-4BBD-9E5F-5BE9E011EBE8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dt" idx="30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ftr" idx="31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sldNum" idx="32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E8C866D0-1E71-4E82-A13D-A4436F7374CE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dt" idx="33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81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82" name="PlaceHolder 1"/>
          <p:cNvSpPr>
            <a:spLocks noGrp="1"/>
          </p:cNvSpPr>
          <p:nvPr>
            <p:ph type="ftr" idx="34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sldNum" idx="35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3A4823F-1046-4045-BAD0-1FD45C2DEEEA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dt" idx="36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86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ftr" idx="37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sldNum" idx="38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2611663E-A3BE-4FAD-926F-73F86E6239A3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dt" idx="39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9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ftr" idx="40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sldNum" idx="41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EE50E55-0AEC-4756-9F3D-1D64893F559D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dt" idx="42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0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05" name="PlaceHolder 1"/>
          <p:cNvSpPr>
            <a:spLocks noGrp="1"/>
          </p:cNvSpPr>
          <p:nvPr>
            <p:ph type="ftr" idx="43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sldNum" idx="44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9127402B-BB05-467E-A374-AAC03731CAE8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dt" idx="45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0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10" name="PlaceHolder 1"/>
          <p:cNvSpPr>
            <a:spLocks noGrp="1"/>
          </p:cNvSpPr>
          <p:nvPr>
            <p:ph type="ftr" idx="46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sldNum" idx="47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464894EE-37F3-4549-BAED-B345D4FEB8E9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dt" idx="48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2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1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ftr" idx="49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sldNum" idx="50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64F0ECD2-277C-4990-9434-684F99CBFB70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dt" idx="51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2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2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ftr" idx="52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sldNum" idx="53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7EA0B0B3-9F42-4EE8-A54F-4832D3E5BDF9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dt" idx="54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2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31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32" name="PlaceHolder 1"/>
          <p:cNvSpPr>
            <a:spLocks noGrp="1"/>
          </p:cNvSpPr>
          <p:nvPr>
            <p:ph type="ftr" idx="55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sldNum" idx="56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0BABA03-EA83-4E31-A5BA-8983060E983C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dt" idx="57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3" name="PlaceHolder 1"/>
          <p:cNvSpPr>
            <a:spLocks noGrp="1"/>
          </p:cNvSpPr>
          <p:nvPr>
            <p:ph type="ftr" idx="4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ldNum" idx="5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AC8C85EB-62E7-455B-A262-5738FE52BA25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dt" idx="6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36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ftr" idx="58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" name="PlaceHolder 5"/>
          <p:cNvSpPr>
            <a:spLocks noGrp="1"/>
          </p:cNvSpPr>
          <p:nvPr>
            <p:ph type="sldNum" idx="59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B784F121-205C-4A3B-9538-CF2A254B944A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2" name="PlaceHolder 6"/>
          <p:cNvSpPr>
            <a:spLocks noGrp="1"/>
          </p:cNvSpPr>
          <p:nvPr>
            <p:ph type="dt" idx="60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2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4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ftr" idx="61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sldNum" idx="62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28525D8-D183-47F0-A159-6E85460EACB8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dt" idx="63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2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5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55" name="PlaceHolder 1"/>
          <p:cNvSpPr>
            <a:spLocks noGrp="1"/>
          </p:cNvSpPr>
          <p:nvPr>
            <p:ph type="ftr" idx="64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sldNum" idx="65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2AF3F39F-277F-4BBF-A595-90CEA91FE8AD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dt" idx="66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2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5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60" name="PlaceHolder 1"/>
          <p:cNvSpPr>
            <a:spLocks noGrp="1"/>
          </p:cNvSpPr>
          <p:nvPr>
            <p:ph type="ftr" idx="67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sldNum" idx="68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303E621E-7297-416A-955D-F919FCE6C2C7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dt" idx="69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2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6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ftr" idx="70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sldNum" idx="71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139038F0-19A3-43E5-9343-A3AB70AEDC21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dt" idx="72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2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7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ftr" idx="73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sldNum" idx="74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402D3349-FBC0-4B65-B7E2-A1179606268D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 type="dt" idx="75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2"/>
  </p:sldLayoutIdLst>
</p:sldMaster>
</file>

<file path=ppt/slideMasters/slideMaster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81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82" name="PlaceHolder 1"/>
          <p:cNvSpPr>
            <a:spLocks noGrp="1"/>
          </p:cNvSpPr>
          <p:nvPr>
            <p:ph type="ftr" idx="76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sldNum" idx="77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56BDA65-205C-4E95-878C-FAF4DD7F039D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dt" idx="78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2"/>
  </p:sldLayoutIdLst>
</p:sldMaster>
</file>

<file path=ppt/slideMasters/slideMaster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86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ftr" idx="79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1" name="PlaceHolder 5"/>
          <p:cNvSpPr>
            <a:spLocks noGrp="1"/>
          </p:cNvSpPr>
          <p:nvPr>
            <p:ph type="sldNum" idx="80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9E373DAE-DD54-4FA6-BB98-49453AEB422E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2" name="PlaceHolder 6"/>
          <p:cNvSpPr>
            <a:spLocks noGrp="1"/>
          </p:cNvSpPr>
          <p:nvPr>
            <p:ph type="dt" idx="81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2"/>
  </p:sldLayoutIdLst>
</p:sldMaster>
</file>

<file path=ppt/slideMasters/slideMaster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9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ftr" idx="82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sldNum" idx="83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D355C871-6651-4ACC-9086-0C536A17574A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dt" idx="84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2"/>
  </p:sldLayoutIdLst>
</p:sldMaster>
</file>

<file path=ppt/slideMasters/slideMaster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0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05" name="PlaceHolder 1"/>
          <p:cNvSpPr>
            <a:spLocks noGrp="1"/>
          </p:cNvSpPr>
          <p:nvPr>
            <p:ph type="ftr" idx="85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sldNum" idx="86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BD3CD4C1-A0CD-4447-9DCC-ED7F03397351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dt" idx="87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18" name="PlaceHolder 1"/>
          <p:cNvSpPr>
            <a:spLocks noGrp="1"/>
          </p:cNvSpPr>
          <p:nvPr>
            <p:ph type="ftr" idx="7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sldNum" idx="8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21BB4645-9263-480A-9CE8-B79FC2B31A0E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dt" idx="9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0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ftr" idx="88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sldNum" idx="89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A5FCCB72-8748-42D0-9415-09658C13E5CA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 type="dt" idx="90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2"/>
  </p:sldLayoutIdLst>
</p:sldMaster>
</file>

<file path=ppt/slideMasters/slideMaster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ftr" idx="91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sldNum" idx="92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192AE1A1-81FE-4645-A984-5724A42967C3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 type="dt" idx="93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2"/>
  </p:sldLayoutIdLst>
</p:sldMaster>
</file>

<file path=ppt/slideMasters/slideMaster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ftr" idx="94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sldNum" idx="95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ED918BA-0358-44F1-BF0C-F58F5C55B119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7" name="PlaceHolder 5"/>
          <p:cNvSpPr>
            <a:spLocks noGrp="1"/>
          </p:cNvSpPr>
          <p:nvPr>
            <p:ph type="dt" idx="96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2"/>
  </p:sldLayoutIdLst>
</p:sldMaster>
</file>

<file path=ppt/slideMasters/slideMaster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31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32" name="PlaceHolder 1"/>
          <p:cNvSpPr>
            <a:spLocks noGrp="1"/>
          </p:cNvSpPr>
          <p:nvPr>
            <p:ph type="ftr" idx="97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 type="sldNum" idx="98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F95C615D-B245-41B5-AF98-20C3C269512B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dt" idx="99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2"/>
  </p:sldLayoutIdLst>
</p:sldMaster>
</file>

<file path=ppt/slideMasters/slideMaster3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36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0" name="PlaceHolder 4"/>
          <p:cNvSpPr>
            <a:spLocks noGrp="1"/>
          </p:cNvSpPr>
          <p:nvPr>
            <p:ph type="ftr" idx="100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1" name="PlaceHolder 5"/>
          <p:cNvSpPr>
            <a:spLocks noGrp="1"/>
          </p:cNvSpPr>
          <p:nvPr>
            <p:ph type="sldNum" idx="101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45AF626B-29F0-4B7F-875B-E785148962D4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2" name="PlaceHolder 6"/>
          <p:cNvSpPr>
            <a:spLocks noGrp="1"/>
          </p:cNvSpPr>
          <p:nvPr>
            <p:ph type="dt" idx="102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2"/>
  </p:sldLayoutIdLst>
</p:sldMaster>
</file>

<file path=ppt/slideMasters/slideMaster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4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 type="ftr" idx="103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 type="sldNum" idx="104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124AE9B9-CB5A-4221-9E77-9C5100FE6FD0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 type="dt" idx="105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2"/>
  </p:sldLayoutIdLst>
</p:sldMaster>
</file>

<file path=ppt/slideMasters/slideMaster3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5" name="PlaceHolder 1"/>
          <p:cNvSpPr>
            <a:spLocks noGrp="1"/>
          </p:cNvSpPr>
          <p:nvPr>
            <p:ph type="ftr" idx="106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sldNum" idx="107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7C39EA23-F5A2-4EFB-A595-FC1B2608C8FB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 type="dt" idx="108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2"/>
  </p:sldLayoutIdLst>
</p:sldMaster>
</file>

<file path=ppt/slideMasters/slideMaster3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5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60" name="PlaceHolder 1"/>
          <p:cNvSpPr>
            <a:spLocks noGrp="1"/>
          </p:cNvSpPr>
          <p:nvPr>
            <p:ph type="ftr" idx="109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sldNum" idx="110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321B4751-75B1-42AB-98CB-2A9EDEB67290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dt" idx="111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2"/>
  </p:sldLayoutIdLst>
</p:sldMaster>
</file>

<file path=ppt/slideMasters/slideMaster3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6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ftr" idx="112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7" name="PlaceHolder 3"/>
          <p:cNvSpPr>
            <a:spLocks noGrp="1"/>
          </p:cNvSpPr>
          <p:nvPr>
            <p:ph type="sldNum" idx="113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FF00A352-75EB-47CA-A463-2C076E281E96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8" name="PlaceHolder 4"/>
          <p:cNvSpPr>
            <a:spLocks noGrp="1"/>
          </p:cNvSpPr>
          <p:nvPr>
            <p:ph type="dt" idx="114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2"/>
  </p:sldLayoutIdLst>
</p:sldMaster>
</file>

<file path=ppt/slideMasters/slideMaster3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7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5" name="PlaceHolder 3"/>
          <p:cNvSpPr>
            <a:spLocks noGrp="1"/>
          </p:cNvSpPr>
          <p:nvPr>
            <p:ph type="ftr" idx="115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6" name="PlaceHolder 4"/>
          <p:cNvSpPr>
            <a:spLocks noGrp="1"/>
          </p:cNvSpPr>
          <p:nvPr>
            <p:ph type="sldNum" idx="116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43205DF4-DB9C-4C12-94E2-1DB5AB9D24F3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7" name="PlaceHolder 5"/>
          <p:cNvSpPr>
            <a:spLocks noGrp="1"/>
          </p:cNvSpPr>
          <p:nvPr>
            <p:ph type="dt" idx="117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ftr" idx="10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sldNum" idx="11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5CD95E51-F0D3-42D9-934E-C34C893C70D3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dt" idx="12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4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1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2" name="PlaceHolder 1"/>
          <p:cNvSpPr>
            <a:spLocks noGrp="1"/>
          </p:cNvSpPr>
          <p:nvPr>
            <p:ph type="ftr" idx="118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sldNum" idx="119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66A1B04C-65A2-4567-B941-E4086013CDB7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dt" idx="120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2"/>
  </p:sldLayoutIdLst>
</p:sldMaster>
</file>

<file path=ppt/slideMasters/slideMaster4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6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8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9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0" name="PlaceHolder 4"/>
          <p:cNvSpPr>
            <a:spLocks noGrp="1"/>
          </p:cNvSpPr>
          <p:nvPr>
            <p:ph type="ftr" idx="121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1" name="PlaceHolder 5"/>
          <p:cNvSpPr>
            <a:spLocks noGrp="1"/>
          </p:cNvSpPr>
          <p:nvPr>
            <p:ph type="sldNum" idx="122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540D6010-22A9-4A43-BF05-915DC4850DB3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2" name="PlaceHolder 6"/>
          <p:cNvSpPr>
            <a:spLocks noGrp="1"/>
          </p:cNvSpPr>
          <p:nvPr>
            <p:ph type="dt" idx="123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2"/>
  </p:sldLayoutIdLst>
</p:sldMaster>
</file>

<file path=ppt/slideMasters/slideMaster4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9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 type="ftr" idx="124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0" name="PlaceHolder 3"/>
          <p:cNvSpPr>
            <a:spLocks noGrp="1"/>
          </p:cNvSpPr>
          <p:nvPr>
            <p:ph type="sldNum" idx="125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BCBCEC0-98B5-45FE-B565-57A82165EE38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1" name="PlaceHolder 4"/>
          <p:cNvSpPr>
            <a:spLocks noGrp="1"/>
          </p:cNvSpPr>
          <p:nvPr>
            <p:ph type="dt" idx="126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2"/>
  </p:sldLayoutIdLst>
</p:sldMaster>
</file>

<file path=ppt/slideMasters/slideMaster4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0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05" name="PlaceHolder 1"/>
          <p:cNvSpPr>
            <a:spLocks noGrp="1"/>
          </p:cNvSpPr>
          <p:nvPr>
            <p:ph type="ftr" idx="127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sldNum" idx="128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FFE066D1-2944-445F-94D1-08BD9A8C4C17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dt" idx="129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2"/>
  </p:sldLayoutIdLst>
</p:sldMaster>
</file>

<file path=ppt/slideMasters/slideMaster4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0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10" name="PlaceHolder 1"/>
          <p:cNvSpPr>
            <a:spLocks noGrp="1"/>
          </p:cNvSpPr>
          <p:nvPr>
            <p:ph type="ftr" idx="130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 type="sldNum" idx="131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FD9E2CC5-0CF4-44EA-82E9-0D1CE444AEFF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2" name="PlaceHolder 3"/>
          <p:cNvSpPr>
            <a:spLocks noGrp="1"/>
          </p:cNvSpPr>
          <p:nvPr>
            <p:ph type="dt" idx="132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2"/>
  </p:sldLayoutIdLst>
</p:sldMaster>
</file>

<file path=ppt/slideMasters/slideMaster4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1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 type="ftr" idx="133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 type="sldNum" idx="134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EC3F40C4-1997-4041-A6ED-DDFAB99ED7E2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8" name="PlaceHolder 4"/>
          <p:cNvSpPr>
            <a:spLocks noGrp="1"/>
          </p:cNvSpPr>
          <p:nvPr>
            <p:ph type="dt" idx="135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2"/>
  </p:sldLayoutIdLst>
</p:sldMaster>
</file>

<file path=ppt/slideMasters/slideMaster4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2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4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5" name="PlaceHolder 3"/>
          <p:cNvSpPr>
            <a:spLocks noGrp="1"/>
          </p:cNvSpPr>
          <p:nvPr>
            <p:ph type="ftr" idx="136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6" name="PlaceHolder 4"/>
          <p:cNvSpPr>
            <a:spLocks noGrp="1"/>
          </p:cNvSpPr>
          <p:nvPr>
            <p:ph type="sldNum" idx="137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7D1CAF76-D18B-4DD0-BC5B-0799E208C55E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7" name="PlaceHolder 5"/>
          <p:cNvSpPr>
            <a:spLocks noGrp="1"/>
          </p:cNvSpPr>
          <p:nvPr>
            <p:ph type="dt" idx="138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</p:sldLayoutIdLst>
</p:sldMaster>
</file>

<file path=ppt/slideMasters/slideMaster4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3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40" name="PlaceHolder 1"/>
          <p:cNvSpPr>
            <a:spLocks noGrp="1"/>
          </p:cNvSpPr>
          <p:nvPr>
            <p:ph type="ftr" idx="139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 type="sldNum" idx="140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D62A8B9C-536C-4E3D-AEAA-BBF20F9BA07B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2" name="PlaceHolder 3"/>
          <p:cNvSpPr>
            <a:spLocks noGrp="1"/>
          </p:cNvSpPr>
          <p:nvPr>
            <p:ph type="dt" idx="141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2"/>
  </p:sldLayoutIdLst>
</p:sldMaster>
</file>

<file path=ppt/slideMasters/slideMaster4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4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8" name="PlaceHolder 4"/>
          <p:cNvSpPr>
            <a:spLocks noGrp="1"/>
          </p:cNvSpPr>
          <p:nvPr>
            <p:ph type="ftr" idx="142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9" name="PlaceHolder 5"/>
          <p:cNvSpPr>
            <a:spLocks noGrp="1"/>
          </p:cNvSpPr>
          <p:nvPr>
            <p:ph type="sldNum" idx="143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D93F2431-2E82-413B-B00F-DC125DC26056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0" name="PlaceHolder 6"/>
          <p:cNvSpPr>
            <a:spLocks noGrp="1"/>
          </p:cNvSpPr>
          <p:nvPr>
            <p:ph type="dt" idx="144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2"/>
  </p:sldLayoutIdLst>
</p:sldMaster>
</file>

<file path=ppt/slideMasters/slideMaster4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55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56" name="PlaceHolder 1"/>
          <p:cNvSpPr>
            <a:spLocks noGrp="1"/>
          </p:cNvSpPr>
          <p:nvPr>
            <p:ph type="ftr" idx="145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 type="sldNum" idx="146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4E451402-CE1B-4B6E-86CC-2436E8C81011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 type="dt" idx="147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2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5815080" y="1843920"/>
            <a:ext cx="495684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ftr" idx="13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sldNum" idx="14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14590CF9-5A8E-469E-9360-31C14A9EC73C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dt" idx="15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5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60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ftr" idx="148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sldNum" idx="149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0C501AEC-AF09-4E30-A2A1-06EA3D850578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dt" idx="150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2"/>
  </p:sldLayoutIdLst>
</p:sldMaster>
</file>

<file path=ppt/slideMasters/slideMaster5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67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68" name="PlaceHolder 1"/>
          <p:cNvSpPr>
            <a:spLocks noGrp="1"/>
          </p:cNvSpPr>
          <p:nvPr>
            <p:ph type="ftr" idx="151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9" name="PlaceHolder 2"/>
          <p:cNvSpPr>
            <a:spLocks noGrp="1"/>
          </p:cNvSpPr>
          <p:nvPr>
            <p:ph type="sldNum" idx="152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DC28742F-95CC-4F61-AE1F-5DD1FB21CF05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0" name="PlaceHolder 3"/>
          <p:cNvSpPr>
            <a:spLocks noGrp="1"/>
          </p:cNvSpPr>
          <p:nvPr>
            <p:ph type="dt" idx="153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2"/>
  </p:sldLayoutIdLst>
</p:sldMaster>
</file>

<file path=ppt/slideMasters/slideMaster5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72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73" name="PlaceHolder 1"/>
          <p:cNvSpPr>
            <a:spLocks noGrp="1"/>
          </p:cNvSpPr>
          <p:nvPr>
            <p:ph type="ftr" idx="154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sldNum" idx="155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5AF2F499-8AD0-48F5-9C3C-7242B2DEE5E5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 type="dt" idx="156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2"/>
  </p:sldLayoutIdLst>
</p:sldMaster>
</file>

<file path=ppt/slideMasters/slideMaster5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Rectangle 6" hidden="1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77" name="Rectangle 7" hidden="1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78" name="Rectangle 8"/>
          <p:cNvSpPr/>
          <p:nvPr/>
        </p:nvSpPr>
        <p:spPr>
          <a:xfrm>
            <a:off x="12002040" y="5100120"/>
            <a:ext cx="187920" cy="2114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79" name="Rectangle 9"/>
          <p:cNvSpPr/>
          <p:nvPr/>
        </p:nvSpPr>
        <p:spPr>
          <a:xfrm>
            <a:off x="12002040" y="0"/>
            <a:ext cx="187920" cy="5098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380" name="PlaceHolder 1"/>
          <p:cNvSpPr>
            <a:spLocks noGrp="1"/>
          </p:cNvSpPr>
          <p:nvPr>
            <p:ph type="ftr" idx="157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 type="sldNum" idx="158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1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B1A8D69C-3A22-4BEC-8E03-9F5064807E32}" type="slidenum">
              <a:rPr b="1" lang="ru-RU" sz="2400" strike="noStrike" u="none">
                <a:solidFill>
                  <a:schemeClr val="dk1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2" name="PlaceHolder 3"/>
          <p:cNvSpPr>
            <a:spLocks noGrp="1"/>
          </p:cNvSpPr>
          <p:nvPr>
            <p:ph type="dt" idx="159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0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1" name="PlaceHolder 1"/>
          <p:cNvSpPr>
            <a:spLocks noGrp="1"/>
          </p:cNvSpPr>
          <p:nvPr>
            <p:ph type="ftr" idx="16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ldNum" idx="17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0080ED07-B12C-4DD2-83D6-009484FA826B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18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5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16020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09480" y="1843920"/>
            <a:ext cx="10158120" cy="460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19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sldNum" idx="20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67AB49F4-5E19-4A43-AE93-992A7D098513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&lt;номер&gt;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dt" idx="21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4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5" name="PlaceHolder 1"/>
          <p:cNvSpPr>
            <a:spLocks noGrp="1"/>
          </p:cNvSpPr>
          <p:nvPr>
            <p:ph type="ftr" idx="22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ldNum" idx="23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69822456-1AC6-425C-A5EE-B4D192409911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dt" idx="24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6"/>
          <p:cNvSpPr/>
          <p:nvPr/>
        </p:nvSpPr>
        <p:spPr>
          <a:xfrm>
            <a:off x="12002040" y="0"/>
            <a:ext cx="187920" cy="1441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9" name="Rectangle 7"/>
          <p:cNvSpPr/>
          <p:nvPr/>
        </p:nvSpPr>
        <p:spPr>
          <a:xfrm>
            <a:off x="12002040" y="1442880"/>
            <a:ext cx="187920" cy="5771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60" name="PlaceHolder 1"/>
          <p:cNvSpPr>
            <a:spLocks noGrp="1"/>
          </p:cNvSpPr>
          <p:nvPr>
            <p:ph type="ftr" idx="25"/>
          </p:nvPr>
        </p:nvSpPr>
        <p:spPr>
          <a:xfrm>
            <a:off x="609480" y="6833520"/>
            <a:ext cx="4569840" cy="295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ldNum" idx="26"/>
          </p:nvPr>
        </p:nvSpPr>
        <p:spPr>
          <a:xfrm rot="16200000">
            <a:off x="11154960" y="6145200"/>
            <a:ext cx="1382400" cy="484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algn="l" pos="0"/>
              </a:tabLst>
              <a:defRPr b="1" lang="ru-RU" sz="2400" strike="noStrike" u="none">
                <a:solidFill>
                  <a:schemeClr val="dk2"/>
                </a:solidFill>
                <a:uFillTx/>
                <a:latin typeface="Arial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fld id="{C8BC85FD-C078-477D-9070-B26154391D8C}" type="slidenum">
              <a:rPr b="1" lang="ru-RU" sz="2400" strike="noStrike" u="none">
                <a:solidFill>
                  <a:schemeClr val="dk2"/>
                </a:solidFill>
                <a:uFillTx/>
                <a:latin typeface="Arial"/>
              </a:rPr>
              <a:t>1</a:t>
            </a:fld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dt" idx="27"/>
          </p:nvPr>
        </p:nvSpPr>
        <p:spPr>
          <a:xfrm>
            <a:off x="609480" y="6496200"/>
            <a:ext cx="4569840" cy="318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0" anchor="b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4.png"/><Relationship Id="rId3" Type="http://schemas.openxmlformats.org/officeDocument/2006/relationships/image" Target="../media/image18.png"/><Relationship Id="rId4" Type="http://schemas.openxmlformats.org/officeDocument/2006/relationships/slideLayout" Target="../slideLayouts/slideLayout5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5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5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5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5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27.png"/><Relationship Id="rId3" Type="http://schemas.openxmlformats.org/officeDocument/2006/relationships/slideLayout" Target="../slideLayouts/slideLayout5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5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5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5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5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5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slideLayout" Target="../slideLayouts/slideLayout5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5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5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slideLayout" Target="../slideLayouts/slideLayout5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4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5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5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5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5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5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Picture 2" descr=""/>
          <p:cNvPicPr/>
          <p:nvPr/>
        </p:nvPicPr>
        <p:blipFill>
          <a:blip r:embed="rId1"/>
          <a:srcRect l="0" t="4990" r="0" b="0"/>
          <a:stretch/>
        </p:blipFill>
        <p:spPr>
          <a:xfrm>
            <a:off x="0" y="114480"/>
            <a:ext cx="3485520" cy="5259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4" name="Рисунок 8" descr=""/>
          <p:cNvPicPr/>
          <p:nvPr/>
        </p:nvPicPr>
        <p:blipFill>
          <a:blip r:embed="rId2"/>
          <a:srcRect l="24955" t="0" r="0" b="0"/>
          <a:stretch/>
        </p:blipFill>
        <p:spPr>
          <a:xfrm>
            <a:off x="130320" y="3252960"/>
            <a:ext cx="3094200" cy="3978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5" name="Picture 2" descr=""/>
          <p:cNvPicPr/>
          <p:nvPr/>
        </p:nvPicPr>
        <p:blipFill>
          <a:blip r:embed="rId3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6" name="TextBox 6"/>
          <p:cNvSpPr/>
          <p:nvPr/>
        </p:nvSpPr>
        <p:spPr>
          <a:xfrm>
            <a:off x="6218640" y="6201360"/>
            <a:ext cx="1788120" cy="363960"/>
          </a:xfrm>
          <a:prstGeom prst="rect">
            <a:avLst/>
          </a:prstGeom>
          <a:solidFill>
            <a:srgbClr val="216fb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800" strike="noStrike" u="none">
                <a:ln>
                  <a:solidFill>
                    <a:schemeClr val="lt1"/>
                  </a:solidFill>
                </a:ln>
                <a:solidFill>
                  <a:srgbClr val="ffffff"/>
                </a:solidFill>
                <a:uFillTx/>
                <a:latin typeface="Montserrat"/>
              </a:rPr>
              <a:t>ИНСТРУКЦИЯ</a:t>
            </a:r>
            <a:endParaRPr b="0" lang="ru-RU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87" name="TextBox 9"/>
          <p:cNvSpPr/>
          <p:nvPr/>
        </p:nvSpPr>
        <p:spPr>
          <a:xfrm>
            <a:off x="3617280" y="359280"/>
            <a:ext cx="61192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800" strike="noStrike" u="none">
                <a:solidFill>
                  <a:srgbClr val="0070c0"/>
                </a:solidFill>
                <a:uFillTx/>
                <a:latin typeface="Arial"/>
              </a:rPr>
              <a:t>ОКУ Центр занятости населения города Челябинска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8" name="PlaceHolder 1"/>
          <p:cNvSpPr>
            <a:spLocks noGrp="1"/>
          </p:cNvSpPr>
          <p:nvPr>
            <p:ph type="subTitle"/>
          </p:nvPr>
        </p:nvSpPr>
        <p:spPr>
          <a:xfrm>
            <a:off x="3585240" y="1382040"/>
            <a:ext cx="8339400" cy="4265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defTabSz="914400">
              <a:lnSpc>
                <a:spcPct val="100000"/>
              </a:lnSpc>
              <a:spcBef>
                <a:spcPts val="641"/>
              </a:spcBef>
              <a:spcAft>
                <a:spcPts val="601"/>
              </a:spcAft>
              <a:tabLst>
                <a:tab algn="l" pos="0"/>
              </a:tabLst>
            </a:pPr>
            <a:r>
              <a:rPr b="1" lang="ru-RU" sz="3200" spc="119" strike="noStrike" u="none" cap="all">
                <a:solidFill>
                  <a:srgbClr val="216fb2"/>
                </a:solidFill>
                <a:uFillTx/>
                <a:latin typeface="Arial"/>
                <a:ea typeface="Arial Unicode MS"/>
              </a:rPr>
              <a:t>РЕГИСТРАЦИЯ </a:t>
            </a:r>
            <a:br>
              <a:rPr sz="3200"/>
            </a:br>
            <a:r>
              <a:rPr b="1" lang="ru-RU" sz="3200" spc="119" strike="noStrike" u="none" cap="all">
                <a:solidFill>
                  <a:srgbClr val="216fb2"/>
                </a:solidFill>
                <a:uFillTx/>
                <a:latin typeface="Arial"/>
                <a:ea typeface="Arial Unicode MS"/>
              </a:rPr>
              <a:t>НЕСОВЕРШЕННОЛЕТНИХ ГРАЖДАН </a:t>
            </a:r>
            <a:br>
              <a:rPr sz="3200"/>
            </a:br>
            <a:r>
              <a:rPr b="1" lang="ru-RU" sz="3200" spc="119" strike="noStrike" u="none" cap="all">
                <a:solidFill>
                  <a:srgbClr val="216fb2"/>
                </a:solidFill>
                <a:uFillTx/>
                <a:latin typeface="Arial"/>
                <a:ea typeface="Arial Unicode MS"/>
              </a:rPr>
              <a:t>НА ЕДИНОЙ ЦИФРОВОЙ ПЛАТФОРМЕ «РАБОТА В РОССИИ»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20"/>
              </a:spcBef>
              <a:spcAft>
                <a:spcPts val="601"/>
              </a:spcAft>
              <a:tabLst>
                <a:tab algn="l" pos="0"/>
              </a:tabLst>
            </a:pPr>
            <a:endParaRPr b="0" lang="ru-RU" sz="3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2000" spc="119" strike="noStrike" u="none" cap="all">
                <a:solidFill>
                  <a:srgbClr val="f25c1e"/>
                </a:solidFill>
                <a:uFillTx/>
                <a:latin typeface="Arial"/>
                <a:ea typeface="Arial Unicode MS"/>
              </a:rPr>
              <a:t>ВРЕМЕННОЕ ТРУДОУСТРОЙСТВО </a:t>
            </a:r>
            <a:br>
              <a:rPr sz="2000"/>
            </a:br>
            <a:r>
              <a:rPr b="1" lang="ru-RU" sz="2000" spc="119" strike="noStrike" u="none" cap="all">
                <a:solidFill>
                  <a:srgbClr val="f25c1e"/>
                </a:solidFill>
                <a:uFillTx/>
                <a:latin typeface="Arial"/>
                <a:ea typeface="Arial Unicode MS"/>
              </a:rPr>
              <a:t>НЕСОВЕРШЕННОЛЕТНИХ ГРАЖДАН В ВОЗРАСТЕ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b="1" lang="ru-RU" sz="2000" spc="119" strike="noStrike" u="none" cap="all">
                <a:solidFill>
                  <a:srgbClr val="f25c1e"/>
                </a:solidFill>
                <a:uFillTx/>
                <a:latin typeface="Arial"/>
                <a:ea typeface="Arial Unicode MS"/>
              </a:rPr>
              <a:t>ОТ 14 ДО 18 ЛЕТ  В СВОБОДНОЕ ОТ УЧЕБЫ ВРЕМЯ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/>
          </p:nvPr>
        </p:nvSpPr>
        <p:spPr>
          <a:xfrm>
            <a:off x="6820560" y="3439800"/>
            <a:ext cx="4064400" cy="100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100000"/>
              </a:lnSpc>
              <a:spcBef>
                <a:spcPts val="380"/>
              </a:spcBef>
              <a:spcAft>
                <a:spcPts val="601"/>
              </a:spcAft>
              <a:buNone/>
              <a:tabLst>
                <a:tab algn="l" pos="0"/>
              </a:tabLst>
            </a:pPr>
            <a:r>
              <a:rPr b="1" lang="ru-RU" sz="1900" strike="noStrike" u="none">
                <a:solidFill>
                  <a:schemeClr val="dk1"/>
                </a:solidFill>
                <a:uFillTx/>
                <a:latin typeface="Arial"/>
              </a:rPr>
              <a:t>В блоке «Образование» выбрать </a:t>
            </a:r>
            <a:r>
              <a:rPr b="1" lang="ru-RU" sz="1900" strike="noStrike" u="none">
                <a:solidFill>
                  <a:srgbClr val="f25c1e"/>
                </a:solidFill>
                <a:uFillTx/>
                <a:latin typeface="Arial"/>
              </a:rPr>
              <a:t>«Не указано»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33" name="Рисунок 5" descr="Безымянный.png"/>
          <p:cNvPicPr/>
          <p:nvPr/>
        </p:nvPicPr>
        <p:blipFill>
          <a:blip r:embed="rId1"/>
          <a:stretch/>
        </p:blipFill>
        <p:spPr>
          <a:xfrm>
            <a:off x="152280" y="497160"/>
            <a:ext cx="11540880" cy="258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4" name="Picture 2" descr=""/>
          <p:cNvPicPr/>
          <p:nvPr/>
        </p:nvPicPr>
        <p:blipFill>
          <a:blip r:embed="rId2"/>
          <a:stretch/>
        </p:blipFill>
        <p:spPr>
          <a:xfrm>
            <a:off x="10568880" y="13248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5" name="Рисунок 2" descr=""/>
          <p:cNvPicPr/>
          <p:nvPr/>
        </p:nvPicPr>
        <p:blipFill>
          <a:blip r:embed="rId3"/>
          <a:stretch/>
        </p:blipFill>
        <p:spPr>
          <a:xfrm>
            <a:off x="302400" y="3152520"/>
            <a:ext cx="6369120" cy="34653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Рисунок 2" descr=""/>
          <p:cNvPicPr/>
          <p:nvPr/>
        </p:nvPicPr>
        <p:blipFill>
          <a:blip r:embed="rId1"/>
          <a:stretch/>
        </p:blipFill>
        <p:spPr>
          <a:xfrm>
            <a:off x="1411920" y="1585800"/>
            <a:ext cx="9926640" cy="1977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7" name="TextBox 3"/>
          <p:cNvSpPr/>
          <p:nvPr/>
        </p:nvSpPr>
        <p:spPr>
          <a:xfrm>
            <a:off x="3294000" y="3744720"/>
            <a:ext cx="616248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После заполнения необходимых блоков резюме нажать на кнопку </a:t>
            </a:r>
            <a:br>
              <a:rPr sz="2000"/>
            </a:br>
            <a:r>
              <a:rPr b="0" lang="ru-RU" sz="2400" strike="noStrike" u="none">
                <a:solidFill>
                  <a:srgbClr val="f25c1e"/>
                </a:solidFill>
                <a:uFillTx/>
                <a:latin typeface="Arial"/>
              </a:rPr>
              <a:t>«Сохранить и опубликовать»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8" name="TextBox 7"/>
          <p:cNvSpPr/>
          <p:nvPr/>
        </p:nvSpPr>
        <p:spPr>
          <a:xfrm>
            <a:off x="457200" y="5002200"/>
            <a:ext cx="11094840" cy="1735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Теперь Ваше резюме отправлено на проверку.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До окончания модерации оно будет находиться в статусе </a:t>
            </a:r>
            <a:r>
              <a:rPr b="0" lang="ru-RU" sz="2400" strike="noStrike" u="sng">
                <a:solidFill>
                  <a:srgbClr val="f25c1e"/>
                </a:solidFill>
                <a:uFillTx/>
                <a:latin typeface="Arial"/>
              </a:rPr>
              <a:t>«Ожидает модерации»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216fb2"/>
                </a:solidFill>
                <a:uFillTx/>
                <a:latin typeface="Arial"/>
              </a:rPr>
              <a:t>После успешной проверки статус изменится на </a:t>
            </a:r>
            <a:r>
              <a:rPr b="0" lang="ru-RU" sz="2400" strike="noStrike" u="sng">
                <a:solidFill>
                  <a:srgbClr val="f25c1e"/>
                </a:solidFill>
                <a:uFillTx/>
                <a:latin typeface="Arial"/>
              </a:rPr>
              <a:t>«Одобрено»</a:t>
            </a:r>
            <a:r>
              <a:rPr b="0" lang="ru-RU" sz="2400" strike="noStrike" u="sng">
                <a:solidFill>
                  <a:srgbClr val="216fb2"/>
                </a:solidFill>
                <a:uFillTx/>
                <a:latin typeface="Arial"/>
              </a:rPr>
              <a:t>, 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и резюме станет доступно для просмотра работодателями.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216fb2"/>
                </a:solidFill>
                <a:uFillTx/>
                <a:latin typeface="Arial"/>
              </a:rPr>
              <a:t>Заявление можно подавать после того, как Ваше резюме будет одобрено.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9" name="TextBox 4"/>
          <p:cNvSpPr/>
          <p:nvPr/>
        </p:nvSpPr>
        <p:spPr>
          <a:xfrm>
            <a:off x="1151640" y="716400"/>
            <a:ext cx="1014912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3200" strike="noStrike" u="none">
                <a:solidFill>
                  <a:schemeClr val="dk1"/>
                </a:solidFill>
                <a:uFillTx/>
                <a:latin typeface="Arial"/>
              </a:rPr>
              <a:t>Создание резюме в личном кабинете соискателя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40" name="Picture 2" descr=""/>
          <p:cNvPicPr/>
          <p:nvPr/>
        </p:nvPicPr>
        <p:blipFill>
          <a:blip r:embed="rId2"/>
          <a:stretch/>
        </p:blipFill>
        <p:spPr>
          <a:xfrm>
            <a:off x="1036836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Рисунок 4" descr=""/>
          <p:cNvPicPr/>
          <p:nvPr/>
        </p:nvPicPr>
        <p:blipFill>
          <a:blip r:embed="rId1"/>
          <a:stretch/>
        </p:blipFill>
        <p:spPr>
          <a:xfrm>
            <a:off x="600120" y="1175760"/>
            <a:ext cx="6292080" cy="5383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2" name="TextBox 5"/>
          <p:cNvSpPr/>
          <p:nvPr/>
        </p:nvSpPr>
        <p:spPr>
          <a:xfrm>
            <a:off x="7054200" y="1407240"/>
            <a:ext cx="4945320" cy="17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После того, как Ваше резюме прошло модерацию,  и статус резюме поменялся на «Одобрено», переходим к подаче заявления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Находясь в личном кабинете выбрать пункт меню </a:t>
            </a:r>
            <a:r>
              <a:rPr b="1" lang="ru-RU" sz="2000" strike="noStrike" u="sng">
                <a:solidFill>
                  <a:srgbClr val="f25c1e"/>
                </a:solidFill>
                <a:uFillTx/>
                <a:latin typeface="Arial"/>
              </a:rPr>
              <a:t>«Все сервисы»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3" name="TextBox 3"/>
          <p:cNvSpPr/>
          <p:nvPr/>
        </p:nvSpPr>
        <p:spPr>
          <a:xfrm>
            <a:off x="915480" y="343440"/>
            <a:ext cx="367164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200" strike="noStrike" u="none">
                <a:solidFill>
                  <a:schemeClr val="dk1"/>
                </a:solidFill>
                <a:uFillTx/>
                <a:latin typeface="Arial"/>
              </a:rPr>
              <a:t>Подача заявления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44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Заголовок 1"/>
          <p:cNvSpPr/>
          <p:nvPr/>
        </p:nvSpPr>
        <p:spPr>
          <a:xfrm>
            <a:off x="1235880" y="50184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46" name="Рисунок 5" descr=""/>
          <p:cNvPicPr/>
          <p:nvPr/>
        </p:nvPicPr>
        <p:blipFill>
          <a:blip r:embed="rId1"/>
          <a:stretch/>
        </p:blipFill>
        <p:spPr>
          <a:xfrm>
            <a:off x="572760" y="1809000"/>
            <a:ext cx="6837120" cy="3478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7" name="TextBox 6"/>
          <p:cNvSpPr/>
          <p:nvPr/>
        </p:nvSpPr>
        <p:spPr>
          <a:xfrm>
            <a:off x="7729200" y="3074040"/>
            <a:ext cx="354456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В меню </a:t>
            </a:r>
            <a:r>
              <a:rPr b="1" lang="ru-RU" sz="2000" strike="noStrike" u="sng">
                <a:solidFill>
                  <a:srgbClr val="f25c1e"/>
                </a:solidFill>
                <a:uFillTx/>
                <a:latin typeface="Arial"/>
              </a:rPr>
              <a:t>«Все сервисы» </a:t>
            </a: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выбрать пункт </a:t>
            </a:r>
            <a:r>
              <a:rPr b="1" lang="ru-RU" sz="2000" strike="noStrike" u="sng">
                <a:solidFill>
                  <a:srgbClr val="f25c1e"/>
                </a:solidFill>
                <a:uFillTx/>
                <a:latin typeface="Arial"/>
              </a:rPr>
              <a:t>«Меры поддержки»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Рисунок 4" descr=""/>
          <p:cNvPicPr/>
          <p:nvPr/>
        </p:nvPicPr>
        <p:blipFill>
          <a:blip r:embed="rId1"/>
          <a:stretch/>
        </p:blipFill>
        <p:spPr>
          <a:xfrm>
            <a:off x="156960" y="1229400"/>
            <a:ext cx="7036920" cy="539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9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0" name="TextBox 7"/>
          <p:cNvSpPr/>
          <p:nvPr/>
        </p:nvSpPr>
        <p:spPr>
          <a:xfrm>
            <a:off x="7126200" y="2027160"/>
            <a:ext cx="4870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1.Выбрать регион </a:t>
            </a:r>
            <a:r>
              <a:rPr b="1" lang="ru-RU" sz="1800" strike="noStrike" u="none">
                <a:solidFill>
                  <a:srgbClr val="f25c1e"/>
                </a:solidFill>
                <a:uFillTx/>
                <a:latin typeface="Arial"/>
              </a:rPr>
              <a:t>«Челябинская область»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1" name="TextBox 8"/>
          <p:cNvSpPr/>
          <p:nvPr/>
        </p:nvSpPr>
        <p:spPr>
          <a:xfrm>
            <a:off x="7211520" y="2668680"/>
            <a:ext cx="30114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2. Перейти в каталог услуг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2" name="Прямоугольник 9"/>
          <p:cNvSpPr/>
          <p:nvPr/>
        </p:nvSpPr>
        <p:spPr>
          <a:xfrm>
            <a:off x="1415160" y="5058000"/>
            <a:ext cx="1281960" cy="238320"/>
          </a:xfrm>
          <a:prstGeom prst="rect">
            <a:avLst/>
          </a:prstGeom>
          <a:noFill/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53" name="Прямоугольник 10"/>
          <p:cNvSpPr/>
          <p:nvPr/>
        </p:nvSpPr>
        <p:spPr>
          <a:xfrm>
            <a:off x="1393200" y="4404960"/>
            <a:ext cx="1096920" cy="238320"/>
          </a:xfrm>
          <a:prstGeom prst="rect">
            <a:avLst/>
          </a:prstGeom>
          <a:noFill/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54" name="Стрелка влево 11"/>
          <p:cNvSpPr/>
          <p:nvPr/>
        </p:nvSpPr>
        <p:spPr>
          <a:xfrm>
            <a:off x="3675960" y="4296240"/>
            <a:ext cx="1488960" cy="346320"/>
          </a:xfrm>
          <a:prstGeom prst="leftArrow">
            <a:avLst>
              <a:gd name="adj1" fmla="val 50000"/>
              <a:gd name="adj2" fmla="val 102459"/>
            </a:avLst>
          </a:prstGeom>
          <a:solidFill>
            <a:srgbClr val="ff3300"/>
          </a:solidFill>
          <a:ln>
            <a:solidFill>
              <a:srgbClr val="bc2500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55" name="Стрелка влево 12"/>
          <p:cNvSpPr/>
          <p:nvPr/>
        </p:nvSpPr>
        <p:spPr>
          <a:xfrm>
            <a:off x="3080520" y="5046840"/>
            <a:ext cx="1488960" cy="346320"/>
          </a:xfrm>
          <a:prstGeom prst="leftArrow">
            <a:avLst>
              <a:gd name="adj1" fmla="val 50000"/>
              <a:gd name="adj2" fmla="val 102459"/>
            </a:avLst>
          </a:prstGeom>
          <a:solidFill>
            <a:srgbClr val="ff3300"/>
          </a:solidFill>
          <a:ln>
            <a:solidFill>
              <a:srgbClr val="bc2500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456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8" name="TextBox 7"/>
          <p:cNvSpPr/>
          <p:nvPr/>
        </p:nvSpPr>
        <p:spPr>
          <a:xfrm>
            <a:off x="6901920" y="3986640"/>
            <a:ext cx="42868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1. Выбрать заявление </a:t>
            </a:r>
            <a:r>
              <a:rPr b="0" lang="ru-RU" sz="1800" strike="noStrike" u="none">
                <a:solidFill>
                  <a:srgbClr val="f25c1e"/>
                </a:solidFill>
                <a:uFillTx/>
                <a:latin typeface="Arial"/>
              </a:rPr>
              <a:t>«Организация временного трудоустройства несовершеннолетних граждан»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9" name="TextBox 8"/>
          <p:cNvSpPr/>
          <p:nvPr/>
        </p:nvSpPr>
        <p:spPr>
          <a:xfrm>
            <a:off x="7031520" y="5178240"/>
            <a:ext cx="42429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2. Нажать кнопку </a:t>
            </a:r>
            <a:r>
              <a:rPr b="0" lang="ru-RU" sz="1800" strike="noStrike" u="none">
                <a:solidFill>
                  <a:srgbClr val="f25c1e"/>
                </a:solidFill>
                <a:uFillTx/>
                <a:latin typeface="Arial"/>
              </a:rPr>
              <a:t>«Подать заявление»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60" name="TextBox 9"/>
          <p:cNvSpPr/>
          <p:nvPr/>
        </p:nvSpPr>
        <p:spPr>
          <a:xfrm>
            <a:off x="6727680" y="1173600"/>
            <a:ext cx="5205960" cy="216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В личном кабинете Вам необходимо подать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1800" strike="noStrike" u="sng">
                <a:solidFill>
                  <a:srgbClr val="f25c1e"/>
                </a:solidFill>
                <a:uFillTx/>
                <a:latin typeface="Arial"/>
              </a:rPr>
              <a:t>2 заявления: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1.Организация временного трудоустройства несовершеннолетних граждан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601"/>
              </a:spcAft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2. Организация профессиональной ориентации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61" name="Picture 2" descr=""/>
          <p:cNvPicPr/>
          <p:nvPr/>
        </p:nvPicPr>
        <p:blipFill>
          <a:blip r:embed="rId1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2" name="Рисунок 2" descr=""/>
          <p:cNvPicPr/>
          <p:nvPr/>
        </p:nvPicPr>
        <p:blipFill>
          <a:blip r:embed="rId2"/>
          <a:stretch/>
        </p:blipFill>
        <p:spPr>
          <a:xfrm>
            <a:off x="163800" y="2064600"/>
            <a:ext cx="6561720" cy="34995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extBox 12"/>
          <p:cNvSpPr/>
          <p:nvPr/>
        </p:nvSpPr>
        <p:spPr>
          <a:xfrm>
            <a:off x="875520" y="1924200"/>
            <a:ext cx="4647600" cy="38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64" name="TextBox 13"/>
          <p:cNvSpPr/>
          <p:nvPr/>
        </p:nvSpPr>
        <p:spPr>
          <a:xfrm>
            <a:off x="3502080" y="2815560"/>
            <a:ext cx="182160" cy="38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pic>
        <p:nvPicPr>
          <p:cNvPr id="465" name="Picture 3" descr=""/>
          <p:cNvPicPr/>
          <p:nvPr/>
        </p:nvPicPr>
        <p:blipFill>
          <a:blip r:embed="rId1"/>
          <a:stretch/>
        </p:blipFill>
        <p:spPr>
          <a:xfrm>
            <a:off x="231120" y="1004400"/>
            <a:ext cx="6559920" cy="2070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6" name="Picture 4" descr=""/>
          <p:cNvPicPr/>
          <p:nvPr/>
        </p:nvPicPr>
        <p:blipFill>
          <a:blip r:embed="rId2"/>
          <a:stretch/>
        </p:blipFill>
        <p:spPr>
          <a:xfrm>
            <a:off x="343800" y="3076920"/>
            <a:ext cx="6499440" cy="38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7" name="TextBox 8"/>
          <p:cNvSpPr/>
          <p:nvPr/>
        </p:nvSpPr>
        <p:spPr>
          <a:xfrm>
            <a:off x="7337160" y="4243320"/>
            <a:ext cx="3571200" cy="146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Проверьте сведения, переданные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из вашей учетной записи Госуслуги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на портал «Работа России»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360360" y="25920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69" name="Picture 2" descr=""/>
          <p:cNvPicPr/>
          <p:nvPr/>
        </p:nvPicPr>
        <p:blipFill>
          <a:blip r:embed="rId3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Заголовок 1"/>
          <p:cNvSpPr/>
          <p:nvPr/>
        </p:nvSpPr>
        <p:spPr>
          <a:xfrm>
            <a:off x="1437480" y="36936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71" name="Рисунок 5" descr=""/>
          <p:cNvPicPr/>
          <p:nvPr/>
        </p:nvPicPr>
        <p:blipFill>
          <a:blip r:embed="rId1"/>
          <a:stretch/>
        </p:blipFill>
        <p:spPr>
          <a:xfrm>
            <a:off x="360000" y="1112040"/>
            <a:ext cx="6109920" cy="5314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2" name="TextBox 6"/>
          <p:cNvSpPr/>
          <p:nvPr/>
        </p:nvSpPr>
        <p:spPr>
          <a:xfrm>
            <a:off x="1175400" y="3305520"/>
            <a:ext cx="2689920" cy="3333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000000"/>
                </a:solidFill>
                <a:uFillTx/>
                <a:latin typeface="Arial"/>
              </a:rPr>
              <a:t>Подсобный рабочий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3" name="TextBox 7"/>
          <p:cNvSpPr/>
          <p:nvPr/>
        </p:nvSpPr>
        <p:spPr>
          <a:xfrm>
            <a:off x="983520" y="3920400"/>
            <a:ext cx="4446720" cy="257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100" strike="noStrike" u="none">
                <a:solidFill>
                  <a:srgbClr val="000000"/>
                </a:solidFill>
                <a:uFillTx/>
                <a:latin typeface="Arial"/>
              </a:rPr>
              <a:t>Подсобный рабочий, ЗП: от 31156,95 руб., Челябинская область</a:t>
            </a:r>
            <a:endParaRPr b="0" lang="ru-RU" sz="1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4" name="Прямоугольник 8"/>
          <p:cNvSpPr/>
          <p:nvPr/>
        </p:nvSpPr>
        <p:spPr>
          <a:xfrm>
            <a:off x="1056600" y="4195800"/>
            <a:ext cx="729000" cy="171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75" name="TextBox 9"/>
          <p:cNvSpPr/>
          <p:nvPr/>
        </p:nvSpPr>
        <p:spPr>
          <a:xfrm>
            <a:off x="1578240" y="4970520"/>
            <a:ext cx="1459800" cy="2574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100" strike="noStrike" u="none">
                <a:solidFill>
                  <a:srgbClr val="000000"/>
                </a:solidFill>
                <a:uFillTx/>
                <a:latin typeface="Arial"/>
              </a:rPr>
              <a:t>г.Челябинск</a:t>
            </a:r>
            <a:endParaRPr b="0" lang="ru-RU" sz="11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6" name="TextBox 10"/>
          <p:cNvSpPr/>
          <p:nvPr/>
        </p:nvSpPr>
        <p:spPr>
          <a:xfrm>
            <a:off x="6608880" y="2981520"/>
            <a:ext cx="44056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В разделе </a:t>
            </a:r>
            <a:r>
              <a:rPr b="0" lang="ru-RU" sz="1800" strike="noStrike" u="none">
                <a:solidFill>
                  <a:srgbClr val="ff0000"/>
                </a:solidFill>
                <a:uFillTx/>
                <a:latin typeface="Arial"/>
              </a:rPr>
              <a:t>«Анкета» </a:t>
            </a: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добавьте своё </a:t>
            </a:r>
            <a:r>
              <a:rPr b="0" lang="ru-RU" sz="1800" strike="noStrike" u="none">
                <a:solidFill>
                  <a:srgbClr val="ff0000"/>
                </a:solidFill>
                <a:uFillTx/>
                <a:latin typeface="Arial"/>
              </a:rPr>
              <a:t>резюме.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TextBox 6"/>
          <p:cNvSpPr/>
          <p:nvPr/>
        </p:nvSpPr>
        <p:spPr>
          <a:xfrm>
            <a:off x="6585840" y="2338560"/>
            <a:ext cx="3805920" cy="222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В блоке «Адрес регистрации»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укажите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действующий адрес регистрации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по месту жительства (указан в паспорте на страницах с 5-й по 12-ю)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8" name="PlaceHolder 1"/>
          <p:cNvSpPr>
            <a:spLocks noGrp="1"/>
          </p:cNvSpPr>
          <p:nvPr>
            <p:ph type="title"/>
          </p:nvPr>
        </p:nvSpPr>
        <p:spPr>
          <a:xfrm>
            <a:off x="1192320" y="38340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79" name="Picture 2" descr=""/>
          <p:cNvPicPr/>
          <p:nvPr/>
        </p:nvPicPr>
        <p:blipFill>
          <a:blip r:embed="rId1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0" name="Рисунок 9" descr=""/>
          <p:cNvPicPr/>
          <p:nvPr/>
        </p:nvPicPr>
        <p:blipFill>
          <a:blip r:embed="rId2"/>
          <a:stretch/>
        </p:blipFill>
        <p:spPr>
          <a:xfrm>
            <a:off x="906840" y="1674360"/>
            <a:ext cx="4560840" cy="41680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extBox 6"/>
          <p:cNvSpPr/>
          <p:nvPr/>
        </p:nvSpPr>
        <p:spPr>
          <a:xfrm>
            <a:off x="7510680" y="2786040"/>
            <a:ext cx="4047480" cy="386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«Место оказания услуги»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Укажите регион обращения в центр занятости </a:t>
            </a:r>
            <a:br>
              <a:rPr sz="1900"/>
            </a:b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Челябинская область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Далее необходимо выбрать Центр занятости населения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0070c0"/>
                </a:solidFill>
                <a:uFillTx/>
                <a:latin typeface="Arial"/>
              </a:rPr>
              <a:t>ОБРАТИТЕ ВНИМАНИЕ </a:t>
            </a:r>
            <a:r>
              <a:rPr b="0" lang="ru-RU" sz="2000" strike="noStrike" u="none">
                <a:solidFill>
                  <a:srgbClr val="0070c0"/>
                </a:solidFill>
                <a:uFillTx/>
                <a:latin typeface="Arial"/>
              </a:rPr>
              <a:t>необходимо указать  центр занятости  района,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f25c1e"/>
                </a:solidFill>
                <a:uFillTx/>
                <a:latin typeface="Arial"/>
              </a:rPr>
              <a:t>По расположению Вашей образовательной организации!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2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83" name="Рисунок 10" descr=""/>
          <p:cNvPicPr/>
          <p:nvPr/>
        </p:nvPicPr>
        <p:blipFill>
          <a:blip r:embed="rId1"/>
          <a:srcRect l="5945" t="17113" r="7713" b="18013"/>
          <a:stretch/>
        </p:blipFill>
        <p:spPr>
          <a:xfrm>
            <a:off x="282960" y="1269360"/>
            <a:ext cx="7084080" cy="5556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4" name="TextBox 11"/>
          <p:cNvSpPr/>
          <p:nvPr/>
        </p:nvSpPr>
        <p:spPr>
          <a:xfrm>
            <a:off x="7510680" y="1269360"/>
            <a:ext cx="4276800" cy="126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«Способ связи»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Проверьте Ваши контактные данные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5" name="TextBox 5"/>
          <p:cNvSpPr/>
          <p:nvPr/>
        </p:nvSpPr>
        <p:spPr>
          <a:xfrm>
            <a:off x="3021840" y="6169320"/>
            <a:ext cx="3397320" cy="623520"/>
          </a:xfrm>
          <a:prstGeom prst="rect">
            <a:avLst/>
          </a:prstGeom>
          <a:solidFill>
            <a:srgbClr val="ffffff"/>
          </a:solidFill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ОКУ ЦЗН г. Челябинска по Калининскому району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5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ОКУ ЦЗН г. Челябинска по Металлургическому району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т.д.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6" name="Прямоугольник 12"/>
          <p:cNvSpPr/>
          <p:nvPr/>
        </p:nvSpPr>
        <p:spPr>
          <a:xfrm>
            <a:off x="892800" y="3024360"/>
            <a:ext cx="1249200" cy="169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487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TextBox 5"/>
          <p:cNvSpPr/>
          <p:nvPr/>
        </p:nvSpPr>
        <p:spPr>
          <a:xfrm>
            <a:off x="423720" y="631080"/>
            <a:ext cx="5879160" cy="1386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Шаг 1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Авторизация на единой цифровой платформе «Работа в России» через учетную запись ЕСИА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0" name="TextBox 6"/>
          <p:cNvSpPr/>
          <p:nvPr/>
        </p:nvSpPr>
        <p:spPr>
          <a:xfrm>
            <a:off x="555120" y="2160000"/>
            <a:ext cx="4664880" cy="132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Шаг 2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Создание резюме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216fb2"/>
                </a:solidFill>
                <a:uFillTx/>
                <a:latin typeface="Arial"/>
              </a:rPr>
              <a:t>Составьте резюме, пользуясь данной инструкцией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1" name="TextBox 7"/>
          <p:cNvSpPr/>
          <p:nvPr/>
        </p:nvSpPr>
        <p:spPr>
          <a:xfrm>
            <a:off x="540000" y="3960000"/>
            <a:ext cx="4664880" cy="193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Шаг 3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Ожидание модерации резюме сотрудником службы занятости населения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600" strike="noStrike" u="none">
                <a:solidFill>
                  <a:srgbClr val="216fb2"/>
                </a:solidFill>
                <a:uFillTx/>
                <a:latin typeface="Arial"/>
              </a:rPr>
              <a:t>Модерация резюме проходит в течение одного рабочего дня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2" name="TextBox 11"/>
          <p:cNvSpPr/>
          <p:nvPr/>
        </p:nvSpPr>
        <p:spPr>
          <a:xfrm>
            <a:off x="6704280" y="733320"/>
            <a:ext cx="4664880" cy="1614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Шаг 4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Подача заявления на  организацию временного трудоустройства несовершеннолетних граждан </a:t>
            </a:r>
            <a:r>
              <a:rPr b="1" lang="ru-RU" sz="2000" strike="noStrike" u="none">
                <a:solidFill>
                  <a:srgbClr val="ff0000"/>
                </a:solidFill>
                <a:uFillTx/>
                <a:latin typeface="Arial"/>
              </a:rPr>
              <a:t>возможна только один раз!!!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3" name="TextBox 8"/>
          <p:cNvSpPr/>
          <p:nvPr/>
        </p:nvSpPr>
        <p:spPr>
          <a:xfrm>
            <a:off x="6704280" y="2518200"/>
            <a:ext cx="4664880" cy="438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Шаг 5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Подача заявления на  организацию профессиональной ориентации граждан, находящихся в трудной жизненной ситуации/ ТЖС: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800" strike="noStrike" u="none">
                <a:solidFill>
                  <a:srgbClr val="ff0000"/>
                </a:solidFill>
                <a:uFillTx/>
                <a:latin typeface="Arial"/>
              </a:rPr>
              <a:t>Категории граждан, находящихся в ТЖС</a:t>
            </a: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: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-дети-сироты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-дети-инвалиды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многодетных семей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малоимущих семей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-состоящие на учете в ПДН и КДН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семей участников СВО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семей безработных граждан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94" name="Picture 2" descr=""/>
          <p:cNvPicPr/>
          <p:nvPr/>
        </p:nvPicPr>
        <p:blipFill>
          <a:blip r:embed="rId1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Рисунок 4" descr=""/>
          <p:cNvPicPr/>
          <p:nvPr/>
        </p:nvPicPr>
        <p:blipFill>
          <a:blip r:embed="rId1"/>
          <a:stretch/>
        </p:blipFill>
        <p:spPr>
          <a:xfrm>
            <a:off x="708480" y="1344960"/>
            <a:ext cx="7363440" cy="5050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1307880" y="39744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90" name="Стрелка: вправо 6"/>
          <p:cNvSpPr/>
          <p:nvPr/>
        </p:nvSpPr>
        <p:spPr>
          <a:xfrm>
            <a:off x="453960" y="4983120"/>
            <a:ext cx="972720" cy="3963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>
            <a:solidFill>
              <a:srgbClr val="0070c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91" name="TextBox 7"/>
          <p:cNvSpPr/>
          <p:nvPr/>
        </p:nvSpPr>
        <p:spPr>
          <a:xfrm>
            <a:off x="8718120" y="2702520"/>
            <a:ext cx="3472560" cy="155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«Статус обучающегося»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отметьте, что являетесь </a:t>
            </a:r>
            <a:r>
              <a:rPr b="0" lang="ru-RU" sz="1900" strike="noStrike" u="none">
                <a:solidFill>
                  <a:srgbClr val="ff0000"/>
                </a:solidFill>
                <a:uFillTx/>
                <a:latin typeface="Arial"/>
              </a:rPr>
              <a:t>«Учащимся»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TextBox 6"/>
          <p:cNvSpPr/>
          <p:nvPr/>
        </p:nvSpPr>
        <p:spPr>
          <a:xfrm>
            <a:off x="7510680" y="1903320"/>
            <a:ext cx="4047480" cy="272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«Временное трудоустройство»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Выберите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 </a:t>
            </a:r>
            <a:r>
              <a:rPr b="0" lang="ru-RU" sz="1900" strike="noStrike" u="none">
                <a:solidFill>
                  <a:srgbClr val="0070c0"/>
                </a:solidFill>
                <a:uFillTx/>
                <a:latin typeface="Arial"/>
              </a:rPr>
              <a:t>вид желаемой работы </a:t>
            </a:r>
            <a:r>
              <a:rPr b="1" lang="ru-RU" sz="1900" strike="noStrike" u="none">
                <a:solidFill>
                  <a:srgbClr val="f25c1e"/>
                </a:solidFill>
                <a:uFillTx/>
                <a:latin typeface="Arial"/>
              </a:rPr>
              <a:t>«Подсобные работы и уборка помещений»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Далее необходимо выбрать 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предпочтительный месяц работы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94" name="Рисунок 8" descr=""/>
          <p:cNvPicPr/>
          <p:nvPr/>
        </p:nvPicPr>
        <p:blipFill>
          <a:blip r:embed="rId1"/>
          <a:srcRect l="2311" t="4398" r="36533" b="38262"/>
          <a:stretch/>
        </p:blipFill>
        <p:spPr>
          <a:xfrm>
            <a:off x="827280" y="1433520"/>
            <a:ext cx="6420600" cy="4922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5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Заголовок 1"/>
          <p:cNvSpPr/>
          <p:nvPr/>
        </p:nvSpPr>
        <p:spPr>
          <a:xfrm>
            <a:off x="1714320" y="49824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97" name="Рисунок 5" descr=""/>
          <p:cNvPicPr/>
          <p:nvPr/>
        </p:nvPicPr>
        <p:blipFill>
          <a:blip r:embed="rId1"/>
          <a:stretch/>
        </p:blipFill>
        <p:spPr>
          <a:xfrm>
            <a:off x="179640" y="1243080"/>
            <a:ext cx="8183520" cy="572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8" name="TextBox 6"/>
          <p:cNvSpPr/>
          <p:nvPr/>
        </p:nvSpPr>
        <p:spPr>
          <a:xfrm>
            <a:off x="8456400" y="2824560"/>
            <a:ext cx="3520080" cy="1963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«Способ получения материальной поддержки»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Укажите номер «Карты Мир»,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которая оформлена на имя подростка </a:t>
            </a:r>
            <a:r>
              <a:rPr b="0" lang="ru-RU" sz="1900" strike="noStrike" u="none">
                <a:solidFill>
                  <a:srgbClr val="ff0000"/>
                </a:solidFill>
                <a:uFillTx/>
                <a:latin typeface="Arial"/>
              </a:rPr>
              <a:t>(НА ВАШЕ ИМЯ!!!)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Рисунок 3" descr=""/>
          <p:cNvPicPr/>
          <p:nvPr/>
        </p:nvPicPr>
        <p:blipFill>
          <a:blip r:embed="rId1"/>
          <a:srcRect l="2581" t="9680" r="32994" b="12159"/>
          <a:stretch/>
        </p:blipFill>
        <p:spPr>
          <a:xfrm>
            <a:off x="435600" y="1157040"/>
            <a:ext cx="5919840" cy="524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0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1" name="TextBox 5"/>
          <p:cNvSpPr/>
          <p:nvPr/>
        </p:nvSpPr>
        <p:spPr>
          <a:xfrm>
            <a:off x="6955200" y="2400840"/>
            <a:ext cx="4047480" cy="167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«Способ получения финансовой поддержки»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Укажите реквизиты </a:t>
            </a:r>
            <a:r>
              <a:rPr b="0" lang="ru-RU" sz="1900" strike="noStrike" u="none">
                <a:solidFill>
                  <a:srgbClr val="ff0000"/>
                </a:solidFill>
                <a:uFillTx/>
                <a:latin typeface="Arial"/>
              </a:rPr>
              <a:t>РАСЧЕТНОГО СЧЕТА!!! (НА ВАШЕ ИМЯ!!!)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02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TextBox 5"/>
          <p:cNvSpPr/>
          <p:nvPr/>
        </p:nvSpPr>
        <p:spPr>
          <a:xfrm>
            <a:off x="6944400" y="1707120"/>
            <a:ext cx="4298040" cy="95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Блок «Социальный статус» заполняется 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при наличии указанной категории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4" name="TextBox 7"/>
          <p:cNvSpPr/>
          <p:nvPr/>
        </p:nvSpPr>
        <p:spPr>
          <a:xfrm>
            <a:off x="6944400" y="3171600"/>
            <a:ext cx="42980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Дать согласие на обработку персональных данных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5" name="TextBox 8"/>
          <p:cNvSpPr/>
          <p:nvPr/>
        </p:nvSpPr>
        <p:spPr>
          <a:xfrm>
            <a:off x="7053120" y="5684760"/>
            <a:ext cx="42980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Нажать кнопку 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«ОТПРАВИТЬ ЗАЯВЛЕНИЕ»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6" name="PlaceHolder 1"/>
          <p:cNvSpPr>
            <a:spLocks noGrp="1"/>
          </p:cNvSpPr>
          <p:nvPr>
            <p:ph type="title"/>
          </p:nvPr>
        </p:nvSpPr>
        <p:spPr>
          <a:xfrm>
            <a:off x="775440" y="25956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временного трудоустройства несовершеннолетних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07" name="Picture 2" descr=""/>
          <p:cNvPicPr/>
          <p:nvPr/>
        </p:nvPicPr>
        <p:blipFill>
          <a:blip r:embed="rId1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8" name="Прямоугольник 9"/>
          <p:cNvSpPr/>
          <p:nvPr/>
        </p:nvSpPr>
        <p:spPr>
          <a:xfrm>
            <a:off x="243720" y="994320"/>
            <a:ext cx="11316960" cy="189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509" name="Рисунок 3" descr=""/>
          <p:cNvPicPr/>
          <p:nvPr/>
        </p:nvPicPr>
        <p:blipFill>
          <a:blip r:embed="rId2"/>
          <a:stretch/>
        </p:blipFill>
        <p:spPr>
          <a:xfrm>
            <a:off x="0" y="919440"/>
            <a:ext cx="6832440" cy="62960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Рисунок 4" descr=""/>
          <p:cNvPicPr/>
          <p:nvPr/>
        </p:nvPicPr>
        <p:blipFill>
          <a:blip r:embed="rId1"/>
          <a:stretch/>
        </p:blipFill>
        <p:spPr>
          <a:xfrm>
            <a:off x="156960" y="1229400"/>
            <a:ext cx="7036920" cy="539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1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профессиональную ориентацию граждан, находящихся в ТЖС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2" name="TextBox 7"/>
          <p:cNvSpPr/>
          <p:nvPr/>
        </p:nvSpPr>
        <p:spPr>
          <a:xfrm>
            <a:off x="7126200" y="2027160"/>
            <a:ext cx="4870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1.Выбрать регион </a:t>
            </a:r>
            <a:r>
              <a:rPr b="1" lang="ru-RU" sz="1800" strike="noStrike" u="none">
                <a:solidFill>
                  <a:srgbClr val="f25c1e"/>
                </a:solidFill>
                <a:uFillTx/>
                <a:latin typeface="Arial"/>
              </a:rPr>
              <a:t>«Челябинская область»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3" name="TextBox 8"/>
          <p:cNvSpPr/>
          <p:nvPr/>
        </p:nvSpPr>
        <p:spPr>
          <a:xfrm>
            <a:off x="7194240" y="2668680"/>
            <a:ext cx="4825080" cy="393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2. Перейти в каталог услуг.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800" strike="noStrike" u="none">
                <a:solidFill>
                  <a:srgbClr val="ff0000"/>
                </a:solidFill>
                <a:uFillTx/>
                <a:latin typeface="Arial"/>
              </a:rPr>
              <a:t>Категории граждан, находящихся в ТЖС</a:t>
            </a: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: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-дети-сироты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-дети-инвалиды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многодетных семей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малоимущих семей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-состоящие на учете в ПДН и КДН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семей участников СВО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-из семей безработных граждан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4" name="Прямоугольник 9"/>
          <p:cNvSpPr/>
          <p:nvPr/>
        </p:nvSpPr>
        <p:spPr>
          <a:xfrm>
            <a:off x="1415160" y="5058000"/>
            <a:ext cx="1281960" cy="238320"/>
          </a:xfrm>
          <a:prstGeom prst="rect">
            <a:avLst/>
          </a:prstGeom>
          <a:noFill/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15" name="Прямоугольник 10"/>
          <p:cNvSpPr/>
          <p:nvPr/>
        </p:nvSpPr>
        <p:spPr>
          <a:xfrm>
            <a:off x="1393200" y="4404960"/>
            <a:ext cx="1096920" cy="238320"/>
          </a:xfrm>
          <a:prstGeom prst="rect">
            <a:avLst/>
          </a:prstGeom>
          <a:noFill/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16" name="Стрелка влево 11"/>
          <p:cNvSpPr/>
          <p:nvPr/>
        </p:nvSpPr>
        <p:spPr>
          <a:xfrm>
            <a:off x="3675960" y="4296240"/>
            <a:ext cx="1488960" cy="346320"/>
          </a:xfrm>
          <a:prstGeom prst="leftArrow">
            <a:avLst>
              <a:gd name="adj1" fmla="val 50000"/>
              <a:gd name="adj2" fmla="val 102459"/>
            </a:avLst>
          </a:prstGeom>
          <a:solidFill>
            <a:srgbClr val="ff3300"/>
          </a:solidFill>
          <a:ln>
            <a:solidFill>
              <a:srgbClr val="bc2500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17" name="Стрелка влево 12"/>
          <p:cNvSpPr/>
          <p:nvPr/>
        </p:nvSpPr>
        <p:spPr>
          <a:xfrm>
            <a:off x="3080520" y="5046840"/>
            <a:ext cx="1488960" cy="346320"/>
          </a:xfrm>
          <a:prstGeom prst="leftArrow">
            <a:avLst>
              <a:gd name="adj1" fmla="val 50000"/>
              <a:gd name="adj2" fmla="val 102459"/>
            </a:avLst>
          </a:prstGeom>
          <a:solidFill>
            <a:srgbClr val="ff3300"/>
          </a:solidFill>
          <a:ln>
            <a:solidFill>
              <a:srgbClr val="bc2500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518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Рисунок 3" descr=""/>
          <p:cNvPicPr/>
          <p:nvPr/>
        </p:nvPicPr>
        <p:blipFill>
          <a:blip r:embed="rId1"/>
          <a:stretch/>
        </p:blipFill>
        <p:spPr>
          <a:xfrm>
            <a:off x="483480" y="1369440"/>
            <a:ext cx="6150600" cy="5083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20" name="Рисунок 10" descr=""/>
          <p:cNvPicPr/>
          <p:nvPr/>
        </p:nvPicPr>
        <p:blipFill>
          <a:blip r:embed="rId2"/>
          <a:srcRect l="0" t="49973" r="0" b="0"/>
          <a:stretch/>
        </p:blipFill>
        <p:spPr>
          <a:xfrm>
            <a:off x="483480" y="3906000"/>
            <a:ext cx="6150600" cy="2540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1" name="PlaceHolder 1"/>
          <p:cNvSpPr>
            <a:spLocks noGrp="1"/>
          </p:cNvSpPr>
          <p:nvPr>
            <p:ph type="title"/>
          </p:nvPr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профессиональной ориентации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2" name="Стрелка влево 5"/>
          <p:cNvSpPr/>
          <p:nvPr/>
        </p:nvSpPr>
        <p:spPr>
          <a:xfrm>
            <a:off x="2367720" y="5158080"/>
            <a:ext cx="1488960" cy="346320"/>
          </a:xfrm>
          <a:prstGeom prst="leftArrow">
            <a:avLst>
              <a:gd name="adj1" fmla="val 50000"/>
              <a:gd name="adj2" fmla="val 102459"/>
            </a:avLst>
          </a:prstGeom>
          <a:solidFill>
            <a:srgbClr val="ff3300"/>
          </a:solidFill>
          <a:ln>
            <a:solidFill>
              <a:srgbClr val="bc2500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23" name="Прямоугольник 6"/>
          <p:cNvSpPr/>
          <p:nvPr/>
        </p:nvSpPr>
        <p:spPr>
          <a:xfrm>
            <a:off x="897120" y="5188680"/>
            <a:ext cx="988200" cy="286920"/>
          </a:xfrm>
          <a:prstGeom prst="rect">
            <a:avLst/>
          </a:prstGeom>
          <a:noFill/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24" name="TextBox 7"/>
          <p:cNvSpPr/>
          <p:nvPr/>
        </p:nvSpPr>
        <p:spPr>
          <a:xfrm>
            <a:off x="6901920" y="3986640"/>
            <a:ext cx="42868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1. Выбрать заявление </a:t>
            </a:r>
            <a:r>
              <a:rPr b="0" lang="ru-RU" sz="1800" strike="noStrike" u="none">
                <a:solidFill>
                  <a:srgbClr val="f25c1e"/>
                </a:solidFill>
                <a:uFillTx/>
                <a:latin typeface="Arial"/>
              </a:rPr>
              <a:t>«Организация профессиональной ориентации граждан»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5" name="TextBox 8"/>
          <p:cNvSpPr/>
          <p:nvPr/>
        </p:nvSpPr>
        <p:spPr>
          <a:xfrm>
            <a:off x="7031520" y="5039280"/>
            <a:ext cx="42429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2. Нажать кнопку </a:t>
            </a:r>
            <a:r>
              <a:rPr b="0" lang="ru-RU" sz="1800" strike="noStrike" u="none">
                <a:solidFill>
                  <a:srgbClr val="f25c1e"/>
                </a:solidFill>
                <a:uFillTx/>
                <a:latin typeface="Arial"/>
              </a:rPr>
              <a:t>«Подать заявление»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6" name="Прямоугольник 1"/>
          <p:cNvSpPr/>
          <p:nvPr/>
        </p:nvSpPr>
        <p:spPr>
          <a:xfrm>
            <a:off x="729360" y="2898360"/>
            <a:ext cx="5582160" cy="4251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pic>
        <p:nvPicPr>
          <p:cNvPr id="527" name="Picture 2" descr=""/>
          <p:cNvPicPr/>
          <p:nvPr/>
        </p:nvPicPr>
        <p:blipFill>
          <a:blip r:embed="rId3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Рисунок 3" descr=""/>
          <p:cNvPicPr/>
          <p:nvPr/>
        </p:nvPicPr>
        <p:blipFill>
          <a:blip r:embed="rId1"/>
          <a:stretch/>
        </p:blipFill>
        <p:spPr>
          <a:xfrm>
            <a:off x="600120" y="1108080"/>
            <a:ext cx="6282720" cy="6025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9" name="TextBox 9"/>
          <p:cNvSpPr/>
          <p:nvPr/>
        </p:nvSpPr>
        <p:spPr>
          <a:xfrm>
            <a:off x="7817400" y="1477800"/>
            <a:ext cx="309096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Проверьте сведения, переданные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из вашей учетной записи Госуслуги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на портал «Работа России»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0" name="Заголовок 1"/>
          <p:cNvSpPr/>
          <p:nvPr/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профессиональной ориентации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1" name="TextBox 7"/>
          <p:cNvSpPr/>
          <p:nvPr/>
        </p:nvSpPr>
        <p:spPr>
          <a:xfrm>
            <a:off x="2286720" y="6059160"/>
            <a:ext cx="2139480" cy="2113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8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ГУ МВД России  по Челябинской области</a:t>
            </a:r>
            <a:endParaRPr b="0" lang="ru-RU" sz="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2" name="Прямоугольник 10"/>
          <p:cNvSpPr/>
          <p:nvPr/>
        </p:nvSpPr>
        <p:spPr>
          <a:xfrm>
            <a:off x="2403000" y="6243120"/>
            <a:ext cx="1132920" cy="1260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533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Рисунок 2" descr=""/>
          <p:cNvPicPr/>
          <p:nvPr/>
        </p:nvPicPr>
        <p:blipFill>
          <a:blip r:embed="rId1"/>
          <a:stretch/>
        </p:blipFill>
        <p:spPr>
          <a:xfrm>
            <a:off x="752040" y="1248840"/>
            <a:ext cx="5474880" cy="5270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5" name="TextBox 5"/>
          <p:cNvSpPr/>
          <p:nvPr/>
        </p:nvSpPr>
        <p:spPr>
          <a:xfrm>
            <a:off x="7752240" y="1248840"/>
            <a:ext cx="3805920" cy="211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«Адрес регистрации»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укажите 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действующий адрес регистрации 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по месту жительства (указан в паспорте на страницах с 5-й по 12-ю)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6" name="Заголовок 1"/>
          <p:cNvSpPr/>
          <p:nvPr/>
        </p:nvSpPr>
        <p:spPr>
          <a:xfrm>
            <a:off x="907920" y="36288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профессиональной ориентации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37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extBox 6"/>
          <p:cNvSpPr/>
          <p:nvPr/>
        </p:nvSpPr>
        <p:spPr>
          <a:xfrm>
            <a:off x="7510680" y="2786040"/>
            <a:ext cx="4047480" cy="386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«Место оказания услуги»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Укажите регион обращения в центр занятости </a:t>
            </a:r>
            <a:br>
              <a:rPr sz="1900"/>
            </a:b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Челябинская область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Далее необходимо выбрать Центр занятости населения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0070c0"/>
                </a:solidFill>
                <a:uFillTx/>
                <a:latin typeface="Arial"/>
              </a:rPr>
              <a:t>ОБРАТИТЕ ВНИМАНИЕ </a:t>
            </a:r>
            <a:r>
              <a:rPr b="0" lang="ru-RU" sz="2000" strike="noStrike" u="none">
                <a:solidFill>
                  <a:srgbClr val="0070c0"/>
                </a:solidFill>
                <a:uFillTx/>
                <a:latin typeface="Arial"/>
              </a:rPr>
              <a:t>необходимо указать  центр занятости  района,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f25c1e"/>
                </a:solidFill>
                <a:uFillTx/>
                <a:latin typeface="Arial"/>
              </a:rPr>
              <a:t>По расположению Вашей образовательной организации!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39" name="Рисунок 10" descr=""/>
          <p:cNvPicPr/>
          <p:nvPr/>
        </p:nvPicPr>
        <p:blipFill>
          <a:blip r:embed="rId1"/>
          <a:srcRect l="5945" t="17113" r="7713" b="18013"/>
          <a:stretch/>
        </p:blipFill>
        <p:spPr>
          <a:xfrm>
            <a:off x="282960" y="1269360"/>
            <a:ext cx="7084080" cy="5556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0" name="TextBox 11"/>
          <p:cNvSpPr/>
          <p:nvPr/>
        </p:nvSpPr>
        <p:spPr>
          <a:xfrm>
            <a:off x="7510680" y="1269360"/>
            <a:ext cx="4276800" cy="126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блоке «Способ связи»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Проверьте Ваши контактные данные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1" name="TextBox 5"/>
          <p:cNvSpPr/>
          <p:nvPr/>
        </p:nvSpPr>
        <p:spPr>
          <a:xfrm>
            <a:off x="3021840" y="6169320"/>
            <a:ext cx="3397320" cy="623520"/>
          </a:xfrm>
          <a:prstGeom prst="rect">
            <a:avLst/>
          </a:prstGeom>
          <a:solidFill>
            <a:srgbClr val="ffffff"/>
          </a:solidFill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ОКУ ЦЗН г. Челябинска по Калининскому району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5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ОКУ ЦЗН г. Челябинска по Металлургическому району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lt1">
                    <a:lumMod val="50000"/>
                  </a:schemeClr>
                </a:solidFill>
                <a:uFillTx/>
                <a:latin typeface="Arial"/>
              </a:rPr>
              <a:t>т.д.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2" name="Прямоугольник 12"/>
          <p:cNvSpPr/>
          <p:nvPr/>
        </p:nvSpPr>
        <p:spPr>
          <a:xfrm>
            <a:off x="892800" y="3024360"/>
            <a:ext cx="1249200" cy="169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543" name="Заголовок 1"/>
          <p:cNvSpPr/>
          <p:nvPr/>
        </p:nvSpPr>
        <p:spPr>
          <a:xfrm>
            <a:off x="503640" y="34560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профессиональной ориентации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44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Рисунок 14" descr=""/>
          <p:cNvPicPr/>
          <p:nvPr/>
        </p:nvPicPr>
        <p:blipFill>
          <a:blip r:embed="rId1"/>
          <a:srcRect l="0" t="0" r="24590" b="0"/>
          <a:stretch/>
        </p:blipFill>
        <p:spPr>
          <a:xfrm>
            <a:off x="7819200" y="1420920"/>
            <a:ext cx="4157640" cy="4883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6" name="Рисунок 7" descr=""/>
          <p:cNvPicPr/>
          <p:nvPr/>
        </p:nvPicPr>
        <p:blipFill>
          <a:blip r:embed="rId2"/>
          <a:srcRect l="0" t="15287" r="0" b="24780"/>
          <a:stretch/>
        </p:blipFill>
        <p:spPr>
          <a:xfrm>
            <a:off x="1053360" y="997920"/>
            <a:ext cx="6881400" cy="2641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7" name="Рисунок 6" descr=""/>
          <p:cNvPicPr/>
          <p:nvPr/>
        </p:nvPicPr>
        <p:blipFill>
          <a:blip r:embed="rId3"/>
          <a:srcRect l="0" t="4555" r="0" b="0"/>
          <a:stretch/>
        </p:blipFill>
        <p:spPr>
          <a:xfrm>
            <a:off x="1053360" y="2244600"/>
            <a:ext cx="6881400" cy="4593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8" name="Прямоугольник 8"/>
          <p:cNvSpPr/>
          <p:nvPr/>
        </p:nvSpPr>
        <p:spPr>
          <a:xfrm>
            <a:off x="1720440" y="2207160"/>
            <a:ext cx="669600" cy="224640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99" name="Стрелка влево 9"/>
          <p:cNvSpPr/>
          <p:nvPr/>
        </p:nvSpPr>
        <p:spPr>
          <a:xfrm>
            <a:off x="2476440" y="2225880"/>
            <a:ext cx="1149480" cy="186480"/>
          </a:xfrm>
          <a:prstGeom prst="leftArrow">
            <a:avLst>
              <a:gd name="adj1" fmla="val 50000"/>
              <a:gd name="adj2" fmla="val 131822"/>
            </a:avLst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00" name="TextBox 10"/>
          <p:cNvSpPr/>
          <p:nvPr/>
        </p:nvSpPr>
        <p:spPr>
          <a:xfrm>
            <a:off x="815400" y="122400"/>
            <a:ext cx="77518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Montserrat Medium"/>
              </a:rPr>
              <a:t>Для авторизации на единой цифровой платформе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Montserrat Medium"/>
              </a:rPr>
              <a:t>зайдите на портал</a:t>
            </a:r>
            <a:r>
              <a:rPr b="0" lang="en-US" sz="1800" strike="noStrike" u="none">
                <a:solidFill>
                  <a:schemeClr val="dk1"/>
                </a:solidFill>
                <a:uFillTx/>
                <a:latin typeface="Montserrat Medium"/>
              </a:rPr>
              <a:t> </a:t>
            </a:r>
            <a:r>
              <a:rPr b="1" lang="en-US" sz="1800" strike="noStrike" u="none">
                <a:solidFill>
                  <a:schemeClr val="dk1"/>
                </a:solidFill>
                <a:uFillTx/>
                <a:latin typeface="Montserrat Medium"/>
              </a:rPr>
              <a:t>trudvsem.ru</a:t>
            </a:r>
            <a:r>
              <a:rPr b="0" lang="en-US" sz="1800" strike="noStrike" u="none">
                <a:solidFill>
                  <a:schemeClr val="dk1"/>
                </a:solidFill>
                <a:uFillTx/>
                <a:latin typeface="Montserrat Medium"/>
              </a:rPr>
              <a:t> </a:t>
            </a:r>
            <a:r>
              <a:rPr b="0" lang="ru-RU" sz="1800" strike="noStrike" u="none">
                <a:solidFill>
                  <a:schemeClr val="dk1"/>
                </a:solidFill>
                <a:uFillTx/>
                <a:latin typeface="Montserrat Medium"/>
              </a:rPr>
              <a:t>и нажмите кнопку «ВОЙТИ»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1" name="Прямоугольник 11"/>
          <p:cNvSpPr/>
          <p:nvPr/>
        </p:nvSpPr>
        <p:spPr>
          <a:xfrm>
            <a:off x="7120080" y="2797200"/>
            <a:ext cx="669600" cy="224640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02" name="Стрелка влево 12"/>
          <p:cNvSpPr/>
          <p:nvPr/>
        </p:nvSpPr>
        <p:spPr>
          <a:xfrm>
            <a:off x="7819200" y="2843280"/>
            <a:ext cx="1149480" cy="186480"/>
          </a:xfrm>
          <a:prstGeom prst="leftArrow">
            <a:avLst>
              <a:gd name="adj1" fmla="val 50000"/>
              <a:gd name="adj2" fmla="val 131822"/>
            </a:avLst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403" name="Рисунок 13" descr=""/>
          <p:cNvPicPr/>
          <p:nvPr/>
        </p:nvPicPr>
        <p:blipFill>
          <a:blip r:embed="rId4"/>
          <a:stretch/>
        </p:blipFill>
        <p:spPr>
          <a:xfrm>
            <a:off x="8906040" y="2206800"/>
            <a:ext cx="1949400" cy="3719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4" name="Picture 2" descr=""/>
          <p:cNvPicPr/>
          <p:nvPr/>
        </p:nvPicPr>
        <p:blipFill>
          <a:blip r:embed="rId5"/>
          <a:stretch/>
        </p:blipFill>
        <p:spPr>
          <a:xfrm>
            <a:off x="10634040" y="165600"/>
            <a:ext cx="1125360" cy="4777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Рисунок 3" descr=""/>
          <p:cNvPicPr/>
          <p:nvPr/>
        </p:nvPicPr>
        <p:blipFill>
          <a:blip r:embed="rId1"/>
          <a:stretch/>
        </p:blipFill>
        <p:spPr>
          <a:xfrm>
            <a:off x="600120" y="1217880"/>
            <a:ext cx="4441680" cy="5825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6" name="TextBox 6"/>
          <p:cNvSpPr/>
          <p:nvPr/>
        </p:nvSpPr>
        <p:spPr>
          <a:xfrm>
            <a:off x="7260120" y="2454480"/>
            <a:ext cx="4298040" cy="95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Блок «Социальный статус» заполняется 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при наличии указанной категории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7" name="TextBox 7"/>
          <p:cNvSpPr/>
          <p:nvPr/>
        </p:nvSpPr>
        <p:spPr>
          <a:xfrm>
            <a:off x="7260120" y="3897000"/>
            <a:ext cx="42980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Дать согласие на обработку персональных данных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8" name="TextBox 8"/>
          <p:cNvSpPr/>
          <p:nvPr/>
        </p:nvSpPr>
        <p:spPr>
          <a:xfrm>
            <a:off x="7260120" y="5000040"/>
            <a:ext cx="42980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Нажать кнопку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f25c1e"/>
                </a:solidFill>
                <a:uFillTx/>
                <a:latin typeface="Arial"/>
              </a:rPr>
              <a:t>«ОТПРАВИТЬ ЗАЯВЛЕНИЕ»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9" name="TextBox 9"/>
          <p:cNvSpPr/>
          <p:nvPr/>
        </p:nvSpPr>
        <p:spPr>
          <a:xfrm>
            <a:off x="7159320" y="1314360"/>
            <a:ext cx="42980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Блок «Образование» заполняется 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при наличии указанной категории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0" name="Заголовок 1"/>
          <p:cNvSpPr/>
          <p:nvPr/>
        </p:nvSpPr>
        <p:spPr>
          <a:xfrm>
            <a:off x="503640" y="345600"/>
            <a:ext cx="8761680" cy="74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defTabSz="914400">
              <a:lnSpc>
                <a:spcPct val="100000"/>
              </a:lnSpc>
            </a:pPr>
            <a:r>
              <a:rPr b="1" lang="ru-RU" sz="2400" spc="-60" strike="noStrike" u="none" cap="all">
                <a:solidFill>
                  <a:srgbClr val="216fb2"/>
                </a:solidFill>
                <a:uFillTx/>
                <a:latin typeface="Arial"/>
              </a:rPr>
              <a:t>Подача заявления на организацию профессиональной ориентации граждан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51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PlaceHolder 1"/>
          <p:cNvSpPr>
            <a:spLocks noGrp="1"/>
          </p:cNvSpPr>
          <p:nvPr>
            <p:ph type="title"/>
          </p:nvPr>
        </p:nvSpPr>
        <p:spPr>
          <a:xfrm>
            <a:off x="471240" y="228600"/>
            <a:ext cx="109584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lnSpcReduction="9999"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600" spc="-60" strike="noStrike" u="none" cap="all">
                <a:solidFill>
                  <a:srgbClr val="216fb2"/>
                </a:solidFill>
                <a:uFillTx/>
                <a:latin typeface="Arial"/>
              </a:rPr>
              <a:t>Отслеживание заявлений</a:t>
            </a:r>
            <a:endParaRPr b="0" lang="ru-RU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3" name="TextBox 3"/>
          <p:cNvSpPr/>
          <p:nvPr/>
        </p:nvSpPr>
        <p:spPr>
          <a:xfrm>
            <a:off x="471240" y="1125000"/>
            <a:ext cx="1121580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Войдите на портал «Работа России» с использованием подтвержденной учетной записи Госуслуги (ЕСИА)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4" name="TextBox 4"/>
          <p:cNvSpPr/>
          <p:nvPr/>
        </p:nvSpPr>
        <p:spPr>
          <a:xfrm>
            <a:off x="471240" y="2135880"/>
            <a:ext cx="1016892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Личном кабинете выберите пункт меню «Все сервисы» и выберите в разделе 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«Каталог услуг» пункт Заявления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55" name="Рисунок 5" descr=""/>
          <p:cNvPicPr/>
          <p:nvPr/>
        </p:nvPicPr>
        <p:blipFill>
          <a:blip r:embed="rId1"/>
          <a:stretch/>
        </p:blipFill>
        <p:spPr>
          <a:xfrm>
            <a:off x="600120" y="2848680"/>
            <a:ext cx="5828040" cy="1872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6" name="TextBox 6"/>
          <p:cNvSpPr/>
          <p:nvPr/>
        </p:nvSpPr>
        <p:spPr>
          <a:xfrm>
            <a:off x="529920" y="5152320"/>
            <a:ext cx="818028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На странице заявлений вы сможете ознакомиться с текущим статусом 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Вашего заявления.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57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PlaceHolder 1"/>
          <p:cNvSpPr>
            <a:spLocks noGrp="1"/>
          </p:cNvSpPr>
          <p:nvPr>
            <p:ph type="title"/>
          </p:nvPr>
        </p:nvSpPr>
        <p:spPr>
          <a:xfrm>
            <a:off x="471240" y="228600"/>
            <a:ext cx="109584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lnSpcReduction="9999"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600" spc="-60" strike="noStrike" u="none" cap="all">
                <a:solidFill>
                  <a:srgbClr val="216fb2"/>
                </a:solidFill>
                <a:uFillTx/>
                <a:latin typeface="Arial"/>
              </a:rPr>
              <a:t>Отслеживание заявлений</a:t>
            </a:r>
            <a:endParaRPr b="0" lang="ru-RU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9" name="TextBox 3"/>
          <p:cNvSpPr/>
          <p:nvPr/>
        </p:nvSpPr>
        <p:spPr>
          <a:xfrm>
            <a:off x="471240" y="860400"/>
            <a:ext cx="1121580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Также статус своих заявлений можно отслеживать, находясь в личном кабинете, 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нажав на         значок уведомлений в правом верхнем углу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60" name="Рисунок 2" descr=""/>
          <p:cNvPicPr/>
          <p:nvPr/>
        </p:nvPicPr>
        <p:blipFill>
          <a:blip r:embed="rId1"/>
          <a:srcRect l="0" t="-184" r="0" b="0"/>
          <a:stretch/>
        </p:blipFill>
        <p:spPr>
          <a:xfrm>
            <a:off x="582840" y="1983240"/>
            <a:ext cx="7495200" cy="4256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61" name="Рисунок 7" descr=""/>
          <p:cNvPicPr/>
          <p:nvPr/>
        </p:nvPicPr>
        <p:blipFill>
          <a:blip r:embed="rId2"/>
          <a:srcRect l="20843" t="14169" r="21896" b="16878"/>
          <a:stretch/>
        </p:blipFill>
        <p:spPr>
          <a:xfrm>
            <a:off x="1632960" y="1405080"/>
            <a:ext cx="487800" cy="498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2" name="TextBox 5"/>
          <p:cNvSpPr/>
          <p:nvPr/>
        </p:nvSpPr>
        <p:spPr>
          <a:xfrm>
            <a:off x="6080400" y="2105280"/>
            <a:ext cx="1073520" cy="181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600" strike="noStrike" u="none">
                <a:solidFill>
                  <a:srgbClr val="0070c0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63" name="Picture 2" descr=""/>
          <p:cNvPicPr/>
          <p:nvPr/>
        </p:nvPicPr>
        <p:blipFill>
          <a:blip r:embed="rId3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/>
          </p:cNvSpPr>
          <p:nvPr>
            <p:ph type="title"/>
          </p:nvPr>
        </p:nvSpPr>
        <p:spPr>
          <a:xfrm>
            <a:off x="471240" y="228600"/>
            <a:ext cx="109584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lnSpcReduction="9999"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600" spc="-60" strike="noStrike" u="none" cap="all">
                <a:solidFill>
                  <a:srgbClr val="216fb2"/>
                </a:solidFill>
                <a:uFillTx/>
                <a:latin typeface="Arial"/>
              </a:rPr>
              <a:t>ОТКЛИКИ НА ВАКАНСИЮ</a:t>
            </a:r>
            <a:endParaRPr b="0" lang="ru-RU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65" name="Рисунок 4" descr=""/>
          <p:cNvPicPr/>
          <p:nvPr/>
        </p:nvPicPr>
        <p:blipFill>
          <a:blip r:embed="rId1"/>
          <a:stretch/>
        </p:blipFill>
        <p:spPr>
          <a:xfrm>
            <a:off x="471240" y="2579040"/>
            <a:ext cx="8043480" cy="4259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6" name="TextBox 6"/>
          <p:cNvSpPr/>
          <p:nvPr/>
        </p:nvSpPr>
        <p:spPr>
          <a:xfrm>
            <a:off x="471240" y="860400"/>
            <a:ext cx="11215800" cy="68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Когда Ваше заявление примет специалист Службы занятости и подберет Вам вакансии, в личном кабинете появится уведомление </a:t>
            </a:r>
            <a:r>
              <a:rPr b="1" lang="ru-RU" sz="2000" strike="noStrike" u="sng">
                <a:solidFill>
                  <a:srgbClr val="f25c1e"/>
                </a:solidFill>
                <a:uFillTx/>
                <a:latin typeface="Arial"/>
              </a:rPr>
              <a:t>«Расстановка приоритетов по вакансиям»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7" name="TextBox 5"/>
          <p:cNvSpPr/>
          <p:nvPr/>
        </p:nvSpPr>
        <p:spPr>
          <a:xfrm>
            <a:off x="8580960" y="2591640"/>
            <a:ext cx="3544920" cy="130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Находясь в окне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уведомлений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нажмите на ссылку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2000" strike="noStrike" u="sng">
                <a:solidFill>
                  <a:srgbClr val="ff0000"/>
                </a:solidFill>
                <a:uFillTx/>
                <a:latin typeface="Arial"/>
              </a:rPr>
              <a:t>«расставьте приоритеты».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8" name="TextBox 8"/>
          <p:cNvSpPr/>
          <p:nvPr/>
        </p:nvSpPr>
        <p:spPr>
          <a:xfrm>
            <a:off x="8577360" y="4196160"/>
            <a:ext cx="3217680" cy="130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f25c1e"/>
                </a:solidFill>
                <a:uFillTx/>
                <a:latin typeface="Arial"/>
              </a:rPr>
              <a:t>Обратите внимание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f25c1e"/>
                </a:solidFill>
                <a:uFillTx/>
                <a:latin typeface="Arial"/>
              </a:rPr>
              <a:t>на срок - до какого числа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f25c1e"/>
                </a:solidFill>
                <a:uFillTx/>
                <a:latin typeface="Arial"/>
              </a:rPr>
              <a:t>необходимо выполнить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sng">
                <a:solidFill>
                  <a:srgbClr val="f25c1e"/>
                </a:solidFill>
                <a:uFillTx/>
                <a:latin typeface="Arial"/>
              </a:rPr>
              <a:t>данное действие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9" name="TextBox 9"/>
          <p:cNvSpPr/>
          <p:nvPr/>
        </p:nvSpPr>
        <p:spPr>
          <a:xfrm>
            <a:off x="6449760" y="2684880"/>
            <a:ext cx="1193760" cy="181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6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70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109584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ОТКЛИКИ НА ВАКАНСИЮ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2" name="TextBox 6"/>
          <p:cNvSpPr/>
          <p:nvPr/>
        </p:nvSpPr>
        <p:spPr>
          <a:xfrm>
            <a:off x="7801920" y="2866680"/>
            <a:ext cx="3353760" cy="155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Вы окажетесь на странице с вакансиями от центра занятости, теперь необходимо нажать на кнопку «</a:t>
            </a:r>
            <a:r>
              <a:rPr b="0" lang="ru-RU" sz="2000" strike="noStrike" u="sng">
                <a:solidFill>
                  <a:srgbClr val="ff0000"/>
                </a:solidFill>
                <a:uFillTx/>
                <a:latin typeface="Arial"/>
              </a:rPr>
              <a:t>Отправить в ЦЗН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73" name="Рисунок 3" descr=""/>
          <p:cNvPicPr/>
          <p:nvPr/>
        </p:nvPicPr>
        <p:blipFill>
          <a:blip r:embed="rId1"/>
          <a:stretch/>
        </p:blipFill>
        <p:spPr>
          <a:xfrm>
            <a:off x="500400" y="802800"/>
            <a:ext cx="7219440" cy="6051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4" name="TextBox 5"/>
          <p:cNvSpPr/>
          <p:nvPr/>
        </p:nvSpPr>
        <p:spPr>
          <a:xfrm>
            <a:off x="5851440" y="877320"/>
            <a:ext cx="1111680" cy="181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6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75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PlaceHolder 1"/>
          <p:cNvSpPr>
            <a:spLocks noGrp="1"/>
          </p:cNvSpPr>
          <p:nvPr>
            <p:ph type="title"/>
          </p:nvPr>
        </p:nvSpPr>
        <p:spPr>
          <a:xfrm>
            <a:off x="471240" y="228600"/>
            <a:ext cx="109584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ОТКЛИКИ НА ВАКАНСИЮ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7" name="TextBox 6"/>
          <p:cNvSpPr/>
          <p:nvPr/>
        </p:nvSpPr>
        <p:spPr>
          <a:xfrm>
            <a:off x="8561160" y="3808440"/>
            <a:ext cx="3295440" cy="1004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В открывшемся окне нажмите на кнопку </a:t>
            </a:r>
            <a:r>
              <a:rPr b="0" lang="ru-RU" sz="2000" strike="noStrike" u="none">
                <a:solidFill>
                  <a:srgbClr val="ff0000"/>
                </a:solidFill>
                <a:uFillTx/>
                <a:latin typeface="Arial"/>
              </a:rPr>
              <a:t>«Список вакансий»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78" name="Рисунок 2" descr=""/>
          <p:cNvPicPr/>
          <p:nvPr/>
        </p:nvPicPr>
        <p:blipFill>
          <a:blip r:embed="rId1"/>
          <a:stretch/>
        </p:blipFill>
        <p:spPr>
          <a:xfrm>
            <a:off x="471240" y="1000440"/>
            <a:ext cx="7896240" cy="6067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9" name="TextBox 7"/>
          <p:cNvSpPr/>
          <p:nvPr/>
        </p:nvSpPr>
        <p:spPr>
          <a:xfrm>
            <a:off x="6290640" y="1087560"/>
            <a:ext cx="1193760" cy="181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6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80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PlaceHolder 1"/>
          <p:cNvSpPr>
            <a:spLocks noGrp="1"/>
          </p:cNvSpPr>
          <p:nvPr>
            <p:ph type="title"/>
          </p:nvPr>
        </p:nvSpPr>
        <p:spPr>
          <a:xfrm>
            <a:off x="471240" y="228600"/>
            <a:ext cx="536796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ОТКЛИКИ НА ВАКАНСИЮ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2" name="TextBox 6"/>
          <p:cNvSpPr/>
          <p:nvPr/>
        </p:nvSpPr>
        <p:spPr>
          <a:xfrm>
            <a:off x="8741520" y="3266640"/>
            <a:ext cx="2968200" cy="95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1. Необходимо откликнуться на вакансию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3" name="TextBox 5"/>
          <p:cNvSpPr/>
          <p:nvPr/>
        </p:nvSpPr>
        <p:spPr>
          <a:xfrm>
            <a:off x="8741520" y="4375440"/>
            <a:ext cx="2968200" cy="124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2. Обязательно после отклика на вакансию нажать на кнопку «</a:t>
            </a:r>
            <a:r>
              <a:rPr b="0" lang="ru-RU" sz="1900" strike="noStrike" u="none">
                <a:solidFill>
                  <a:srgbClr val="ff0000"/>
                </a:solidFill>
                <a:uFillTx/>
                <a:latin typeface="Arial"/>
              </a:rPr>
              <a:t>Отправить в ЦЗН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84" name="Рисунок 4" descr=""/>
          <p:cNvPicPr/>
          <p:nvPr/>
        </p:nvPicPr>
        <p:blipFill>
          <a:blip r:embed="rId1"/>
          <a:stretch/>
        </p:blipFill>
        <p:spPr>
          <a:xfrm>
            <a:off x="233280" y="769320"/>
            <a:ext cx="7461360" cy="6346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5" name="TextBox 7"/>
          <p:cNvSpPr/>
          <p:nvPr/>
        </p:nvSpPr>
        <p:spPr>
          <a:xfrm>
            <a:off x="8515080" y="907560"/>
            <a:ext cx="296820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Чтобы выполнить все шаги нажмите на наименование вакансии правой кнопкой мыши «</a:t>
            </a:r>
            <a:r>
              <a:rPr b="0" lang="ru-RU" sz="1900" strike="noStrike" u="none">
                <a:solidFill>
                  <a:srgbClr val="ff0000"/>
                </a:solidFill>
                <a:uFillTx/>
                <a:latin typeface="Arial"/>
              </a:rPr>
              <a:t>Открыть ссылку в новой вкладке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6" name="TextBox 9"/>
          <p:cNvSpPr/>
          <p:nvPr/>
        </p:nvSpPr>
        <p:spPr>
          <a:xfrm>
            <a:off x="5964840" y="769320"/>
            <a:ext cx="1193760" cy="181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6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87" name="Рисунок 10" descr=""/>
          <p:cNvPicPr/>
          <p:nvPr/>
        </p:nvPicPr>
        <p:blipFill>
          <a:blip r:embed="rId2"/>
          <a:srcRect l="17092" t="95289" r="66598" b="0"/>
          <a:stretch/>
        </p:blipFill>
        <p:spPr>
          <a:xfrm>
            <a:off x="0" y="6707880"/>
            <a:ext cx="2208240" cy="422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8" name="Picture 2" descr=""/>
          <p:cNvPicPr/>
          <p:nvPr/>
        </p:nvPicPr>
        <p:blipFill>
          <a:blip r:embed="rId3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laceHolder 1"/>
          <p:cNvSpPr>
            <a:spLocks noGrp="1"/>
          </p:cNvSpPr>
          <p:nvPr>
            <p:ph type="title"/>
          </p:nvPr>
        </p:nvSpPr>
        <p:spPr>
          <a:xfrm>
            <a:off x="471240" y="228600"/>
            <a:ext cx="605628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ОТКЛИКИ НА ВАКАНСИЮ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0" name="TextBox 6"/>
          <p:cNvSpPr/>
          <p:nvPr/>
        </p:nvSpPr>
        <p:spPr>
          <a:xfrm>
            <a:off x="471240" y="957960"/>
            <a:ext cx="90842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400" strike="noStrike" u="none">
                <a:solidFill>
                  <a:srgbClr val="216fb2"/>
                </a:solidFill>
                <a:uFillTx/>
                <a:latin typeface="Arial"/>
              </a:rPr>
              <a:t>На открывшейся странице можно ознакомиться с деталями вакансии. Нажмите на кнопку «</a:t>
            </a:r>
            <a:r>
              <a:rPr b="0" lang="ru-RU" sz="2400" strike="noStrike" u="none">
                <a:solidFill>
                  <a:srgbClr val="f25c1e"/>
                </a:solidFill>
                <a:uFillTx/>
                <a:latin typeface="Arial"/>
              </a:rPr>
              <a:t>откликнуться</a:t>
            </a:r>
            <a:r>
              <a:rPr b="0" lang="ru-RU" sz="2400" strike="noStrike" u="none">
                <a:solidFill>
                  <a:srgbClr val="216fb2"/>
                </a:solidFill>
                <a:uFillTx/>
                <a:latin typeface="Arial"/>
              </a:rPr>
              <a:t>» и закройте вкладку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91" name="Рисунок 2" descr=""/>
          <p:cNvPicPr/>
          <p:nvPr/>
        </p:nvPicPr>
        <p:blipFill>
          <a:blip r:embed="rId1"/>
          <a:stretch/>
        </p:blipFill>
        <p:spPr>
          <a:xfrm>
            <a:off x="300600" y="1838160"/>
            <a:ext cx="9481320" cy="5377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2" name="TextBox 4"/>
          <p:cNvSpPr/>
          <p:nvPr/>
        </p:nvSpPr>
        <p:spPr>
          <a:xfrm>
            <a:off x="6089760" y="4617000"/>
            <a:ext cx="1972080" cy="27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2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3" name="TextBox 5"/>
          <p:cNvSpPr/>
          <p:nvPr/>
        </p:nvSpPr>
        <p:spPr>
          <a:xfrm>
            <a:off x="5973120" y="4576320"/>
            <a:ext cx="1981800" cy="821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                               </a:t>
            </a:r>
            <a:r>
              <a:rPr b="0" lang="ru-RU" sz="1200" strike="noStrike" u="none">
                <a:solidFill>
                  <a:schemeClr val="dk1"/>
                </a:solidFill>
                <a:uFillTx/>
                <a:latin typeface="Arial"/>
              </a:rPr>
              <a:t>г.Челябинск, улица К. Либкнехта, дом 9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4" name="TextBox 7"/>
          <p:cNvSpPr/>
          <p:nvPr/>
        </p:nvSpPr>
        <p:spPr>
          <a:xfrm>
            <a:off x="6002280" y="3511080"/>
            <a:ext cx="1913760" cy="1064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600" strike="noStrike" u="none">
                <a:solidFill>
                  <a:schemeClr val="dk1"/>
                </a:solidFill>
                <a:uFillTx/>
                <a:latin typeface="Arial"/>
              </a:rPr>
              <a:t>МАУ «Центр поддержки молодежных инициатив»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95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570348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ПРЕДЛОЖЕНИЕ О РАБОТЕ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7" name="TextBox 5"/>
          <p:cNvSpPr/>
          <p:nvPr/>
        </p:nvSpPr>
        <p:spPr>
          <a:xfrm>
            <a:off x="8411760" y="989280"/>
            <a:ext cx="36331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Находясь в личном кабинете нажмите на ссылку «Отклики и приглашения». В открывшемся окне перейдите по ссылке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Предложения о работе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98" name="Рисунок 3" descr=""/>
          <p:cNvPicPr/>
          <p:nvPr/>
        </p:nvPicPr>
        <p:blipFill>
          <a:blip r:embed="rId1"/>
          <a:stretch/>
        </p:blipFill>
        <p:spPr>
          <a:xfrm>
            <a:off x="355680" y="802800"/>
            <a:ext cx="7941240" cy="574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9" name="TextBox 4"/>
          <p:cNvSpPr/>
          <p:nvPr/>
        </p:nvSpPr>
        <p:spPr>
          <a:xfrm>
            <a:off x="6177600" y="787680"/>
            <a:ext cx="1096560" cy="333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8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0" name="TextBox 6"/>
          <p:cNvSpPr/>
          <p:nvPr/>
        </p:nvSpPr>
        <p:spPr>
          <a:xfrm>
            <a:off x="534960" y="4893480"/>
            <a:ext cx="3781800" cy="272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200" strike="noStrike" u="none">
                <a:solidFill>
                  <a:schemeClr val="dk1"/>
                </a:solidFill>
                <a:uFillTx/>
                <a:latin typeface="Arial"/>
              </a:rPr>
              <a:t>МАУ «ЦПМИ», улица К.Либкнехта, дом 9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1" name="TextBox 8"/>
          <p:cNvSpPr/>
          <p:nvPr/>
        </p:nvSpPr>
        <p:spPr>
          <a:xfrm>
            <a:off x="573840" y="4520160"/>
            <a:ext cx="1836000" cy="386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pic>
        <p:nvPicPr>
          <p:cNvPr id="602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54216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ПРЕДЛОЖЕНИЕ О РАБОТЕ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4" name="TextBox 5"/>
          <p:cNvSpPr/>
          <p:nvPr/>
        </p:nvSpPr>
        <p:spPr>
          <a:xfrm>
            <a:off x="8411760" y="989280"/>
            <a:ext cx="3633120" cy="124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открывшемся окне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Предложения о работе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 нажмите на кнопку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Посмотреть предложение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05" name="Рисунок 2" descr=""/>
          <p:cNvPicPr/>
          <p:nvPr/>
        </p:nvPicPr>
        <p:blipFill>
          <a:blip r:embed="rId1"/>
          <a:srcRect l="0" t="17054" r="2428" b="0"/>
          <a:stretch/>
        </p:blipFill>
        <p:spPr>
          <a:xfrm>
            <a:off x="471240" y="989280"/>
            <a:ext cx="7293600" cy="5694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6" name="TextBox 4"/>
          <p:cNvSpPr/>
          <p:nvPr/>
        </p:nvSpPr>
        <p:spPr>
          <a:xfrm>
            <a:off x="2295720" y="4323960"/>
            <a:ext cx="107712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dk1"/>
                </a:solidFill>
                <a:uFillTx/>
                <a:latin typeface="Arial"/>
              </a:rPr>
              <a:t>01.06.2025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7" name="TextBox 6"/>
          <p:cNvSpPr/>
          <p:nvPr/>
        </p:nvSpPr>
        <p:spPr>
          <a:xfrm>
            <a:off x="826920" y="4726080"/>
            <a:ext cx="1553760" cy="3949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dk1"/>
                </a:solidFill>
                <a:uFillTx/>
                <a:latin typeface="Arial"/>
              </a:rPr>
              <a:t>МАУ «ЦПМИ»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08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Рисунок 5" descr="Вырезка экрана"/>
          <p:cNvPicPr/>
          <p:nvPr/>
        </p:nvPicPr>
        <p:blipFill>
          <a:blip r:embed="rId1"/>
          <a:stretch/>
        </p:blipFill>
        <p:spPr>
          <a:xfrm>
            <a:off x="621360" y="100440"/>
            <a:ext cx="10341000" cy="6969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6" name="Picture 2" descr=""/>
          <p:cNvPicPr/>
          <p:nvPr/>
        </p:nvPicPr>
        <p:blipFill>
          <a:blip r:embed="rId2"/>
          <a:stretch/>
        </p:blipFill>
        <p:spPr>
          <a:xfrm>
            <a:off x="10468080" y="200520"/>
            <a:ext cx="1109160" cy="4928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577656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ПРЕДЛОЖЕНИЕ О РАБОТЕ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0" name="TextBox 5"/>
          <p:cNvSpPr/>
          <p:nvPr/>
        </p:nvSpPr>
        <p:spPr>
          <a:xfrm>
            <a:off x="7845120" y="1276200"/>
            <a:ext cx="3975120" cy="124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В открывшемся окне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Предложения о работе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 можно посмотреть сделанное Вам предложение и </a:t>
            </a:r>
            <a:r>
              <a:rPr b="1" lang="ru-RU" sz="1900" strike="noStrike" u="none">
                <a:solidFill>
                  <a:srgbClr val="ff0000"/>
                </a:solidFill>
                <a:uFillTx/>
                <a:latin typeface="Arial"/>
              </a:rPr>
              <a:t>принять его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11" name="Рисунок 3" descr=""/>
          <p:cNvPicPr/>
          <p:nvPr/>
        </p:nvPicPr>
        <p:blipFill>
          <a:blip r:embed="rId1"/>
          <a:srcRect l="0" t="17878" r="3898" b="0"/>
          <a:stretch/>
        </p:blipFill>
        <p:spPr>
          <a:xfrm>
            <a:off x="471240" y="1171800"/>
            <a:ext cx="5569560" cy="542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2" name="TextBox 4"/>
          <p:cNvSpPr/>
          <p:nvPr/>
        </p:nvSpPr>
        <p:spPr>
          <a:xfrm>
            <a:off x="4597560" y="2046600"/>
            <a:ext cx="1077120" cy="227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dk1"/>
                </a:solidFill>
                <a:uFillTx/>
                <a:latin typeface="Arial"/>
              </a:rPr>
              <a:t>МАУ «ЦПМИ»</a:t>
            </a: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3" name="TextBox 6"/>
          <p:cNvSpPr/>
          <p:nvPr/>
        </p:nvSpPr>
        <p:spPr>
          <a:xfrm>
            <a:off x="5068440" y="2242080"/>
            <a:ext cx="72720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uFillTx/>
                <a:latin typeface="Arial"/>
              </a:rPr>
              <a:t>29.05.26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4" name="TextBox 7"/>
          <p:cNvSpPr/>
          <p:nvPr/>
        </p:nvSpPr>
        <p:spPr>
          <a:xfrm>
            <a:off x="817200" y="4422240"/>
            <a:ext cx="74664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uFillTx/>
                <a:latin typeface="Arial"/>
              </a:rPr>
              <a:t>01.06.26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5" name="TextBox 8"/>
          <p:cNvSpPr/>
          <p:nvPr/>
        </p:nvSpPr>
        <p:spPr>
          <a:xfrm>
            <a:off x="729720" y="4810320"/>
            <a:ext cx="2376000" cy="227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dk1"/>
                </a:solidFill>
                <a:uFillTx/>
                <a:latin typeface="Arial"/>
              </a:rPr>
              <a:t>Челябинск, ул. К.Либкнехта, д. 9</a:t>
            </a: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16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464724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8" name="TextBox 6"/>
          <p:cNvSpPr/>
          <p:nvPr/>
        </p:nvSpPr>
        <p:spPr>
          <a:xfrm>
            <a:off x="601200" y="802800"/>
            <a:ext cx="1023228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После того как Вы откликнулись на вакансию, работодатель назначит Вам дату и время собеседования. Назначенные собеседования отображаются в личном кабинете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19" name="Рисунок 2" descr=""/>
          <p:cNvPicPr/>
          <p:nvPr/>
        </p:nvPicPr>
        <p:blipFill>
          <a:blip r:embed="rId1"/>
          <a:stretch/>
        </p:blipFill>
        <p:spPr>
          <a:xfrm>
            <a:off x="601200" y="1839240"/>
            <a:ext cx="5342760" cy="4682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0" name="TextBox 5"/>
          <p:cNvSpPr/>
          <p:nvPr/>
        </p:nvSpPr>
        <p:spPr>
          <a:xfrm>
            <a:off x="6371640" y="2683080"/>
            <a:ext cx="37854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6fb2"/>
                </a:solidFill>
                <a:uFillTx/>
                <a:latin typeface="Arial"/>
              </a:rPr>
              <a:t>При нажатии на кнопку «собеседования» у Вас откроется окно с активными собеседованиями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21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483768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3" name="TextBox 6"/>
          <p:cNvSpPr/>
          <p:nvPr/>
        </p:nvSpPr>
        <p:spPr>
          <a:xfrm>
            <a:off x="7302960" y="3419280"/>
            <a:ext cx="423180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Нажмите на кнопку 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«</a:t>
            </a:r>
            <a:r>
              <a:rPr b="0" lang="ru-RU" sz="2000" strike="noStrike" u="none">
                <a:solidFill>
                  <a:srgbClr val="f25c1e"/>
                </a:solidFill>
                <a:uFillTx/>
                <a:latin typeface="Arial"/>
              </a:rPr>
              <a:t>Посмотреть собеседование</a:t>
            </a:r>
            <a:r>
              <a:rPr b="0" lang="ru-RU" sz="20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24" name="Рисунок 3" descr=""/>
          <p:cNvPicPr/>
          <p:nvPr/>
        </p:nvPicPr>
        <p:blipFill>
          <a:blip r:embed="rId1"/>
          <a:stretch/>
        </p:blipFill>
        <p:spPr>
          <a:xfrm>
            <a:off x="500400" y="874800"/>
            <a:ext cx="6377760" cy="5772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5" name="TextBox 4"/>
          <p:cNvSpPr/>
          <p:nvPr/>
        </p:nvSpPr>
        <p:spPr>
          <a:xfrm>
            <a:off x="788040" y="3777840"/>
            <a:ext cx="431676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400" strike="noStrike" u="none">
                <a:solidFill>
                  <a:schemeClr val="dk1"/>
                </a:solidFill>
                <a:uFillTx/>
                <a:latin typeface="Arial"/>
              </a:rPr>
              <a:t>МАУ «ЦПМИ»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                                                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6" name="TextBox 10"/>
          <p:cNvSpPr/>
          <p:nvPr/>
        </p:nvSpPr>
        <p:spPr>
          <a:xfrm>
            <a:off x="2149560" y="4942440"/>
            <a:ext cx="2818080" cy="22716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900" strike="noStrike" u="none">
                <a:solidFill>
                  <a:schemeClr val="dk1"/>
                </a:solidFill>
                <a:uFillTx/>
                <a:latin typeface="Arial"/>
              </a:rPr>
              <a:t>Челябинск,  улица К.Либкнехта, д.9</a:t>
            </a:r>
            <a:endParaRPr b="0" lang="ru-RU" sz="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7" name="TextBox 7"/>
          <p:cNvSpPr/>
          <p:nvPr/>
        </p:nvSpPr>
        <p:spPr>
          <a:xfrm>
            <a:off x="5126760" y="4371120"/>
            <a:ext cx="182160" cy="38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28" name="TextBox 9"/>
          <p:cNvSpPr/>
          <p:nvPr/>
        </p:nvSpPr>
        <p:spPr>
          <a:xfrm>
            <a:off x="2947320" y="4164120"/>
            <a:ext cx="2176920" cy="303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400" strike="noStrike" u="none">
                <a:solidFill>
                  <a:schemeClr val="dk1"/>
                </a:solidFill>
                <a:uFillTx/>
                <a:latin typeface="Arial"/>
              </a:rPr>
              <a:t>29 мая с 10.00-10.15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9" name="TextBox 11"/>
          <p:cNvSpPr/>
          <p:nvPr/>
        </p:nvSpPr>
        <p:spPr>
          <a:xfrm>
            <a:off x="797760" y="3777840"/>
            <a:ext cx="1573200" cy="303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400" strike="noStrike" u="none">
                <a:solidFill>
                  <a:schemeClr val="dk1"/>
                </a:solidFill>
                <a:uFillTx/>
                <a:latin typeface="Arial"/>
              </a:rPr>
              <a:t>МАУ «ЦПМИ»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30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389412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2" name="TextBox 6"/>
          <p:cNvSpPr/>
          <p:nvPr/>
        </p:nvSpPr>
        <p:spPr>
          <a:xfrm>
            <a:off x="7319520" y="2374920"/>
            <a:ext cx="4231800" cy="95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Ознакомьтесь с данными собеседования.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нажмите на кнопку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Принять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33" name="Рисунок 2" descr=""/>
          <p:cNvPicPr/>
          <p:nvPr/>
        </p:nvPicPr>
        <p:blipFill>
          <a:blip r:embed="rId1"/>
          <a:stretch/>
        </p:blipFill>
        <p:spPr>
          <a:xfrm>
            <a:off x="471240" y="802800"/>
            <a:ext cx="6480360" cy="5831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4" name="TextBox 4"/>
          <p:cNvSpPr/>
          <p:nvPr/>
        </p:nvSpPr>
        <p:spPr>
          <a:xfrm>
            <a:off x="1653480" y="2626200"/>
            <a:ext cx="120528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dk1"/>
                </a:solidFill>
                <a:uFillTx/>
                <a:latin typeface="Arial"/>
              </a:rPr>
              <a:t>МАУ «ЦПМИ»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5" name="TextBox 9"/>
          <p:cNvSpPr/>
          <p:nvPr/>
        </p:nvSpPr>
        <p:spPr>
          <a:xfrm>
            <a:off x="782640" y="5897160"/>
            <a:ext cx="258588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dk1"/>
                </a:solidFill>
                <a:uFillTx/>
                <a:latin typeface="Arial"/>
              </a:rPr>
              <a:t>Челябинск,  улица К.Либкнехта, 9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6" name="TextBox 7"/>
          <p:cNvSpPr/>
          <p:nvPr/>
        </p:nvSpPr>
        <p:spPr>
          <a:xfrm>
            <a:off x="4933800" y="2610000"/>
            <a:ext cx="155232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1000" strike="noStrike" u="none">
                <a:solidFill>
                  <a:schemeClr val="dk1"/>
                </a:solidFill>
                <a:uFillTx/>
                <a:latin typeface="Arial"/>
              </a:rPr>
              <a:t>29 мая с 10.00-10.15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7" name="TextBox 8"/>
          <p:cNvSpPr/>
          <p:nvPr/>
        </p:nvSpPr>
        <p:spPr>
          <a:xfrm>
            <a:off x="6099480" y="1995840"/>
            <a:ext cx="182160" cy="38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38" name="Прямоугольник 3"/>
          <p:cNvSpPr/>
          <p:nvPr/>
        </p:nvSpPr>
        <p:spPr>
          <a:xfrm>
            <a:off x="5868360" y="2451240"/>
            <a:ext cx="321120" cy="155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pic>
        <p:nvPicPr>
          <p:cNvPr id="639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451800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1" name="TextBox 6"/>
          <p:cNvSpPr/>
          <p:nvPr/>
        </p:nvSpPr>
        <p:spPr>
          <a:xfrm>
            <a:off x="471240" y="802800"/>
            <a:ext cx="10549440" cy="379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Статус Вашего заявления поменяется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Прохождение собеседований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42" name="Рисунок 3" descr=""/>
          <p:cNvPicPr/>
          <p:nvPr/>
        </p:nvPicPr>
        <p:blipFill>
          <a:blip r:embed="rId1"/>
          <a:stretch/>
        </p:blipFill>
        <p:spPr>
          <a:xfrm>
            <a:off x="471240" y="1806480"/>
            <a:ext cx="8196840" cy="46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3" name="TextBox 5"/>
          <p:cNvSpPr/>
          <p:nvPr/>
        </p:nvSpPr>
        <p:spPr>
          <a:xfrm>
            <a:off x="9126720" y="1806480"/>
            <a:ext cx="2743200" cy="153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Нажав на ссылку «</a:t>
            </a:r>
            <a:r>
              <a:rPr b="0" lang="ru-RU" sz="1900" strike="noStrike" u="none">
                <a:solidFill>
                  <a:srgbClr val="f25c1e"/>
                </a:solidFill>
                <a:uFillTx/>
                <a:latin typeface="Arial"/>
              </a:rPr>
              <a:t>список вакансий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», Вы попадете в окно прохождения собеседования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4" name="TextBox 7"/>
          <p:cNvSpPr/>
          <p:nvPr/>
        </p:nvSpPr>
        <p:spPr>
          <a:xfrm>
            <a:off x="6566400" y="1863000"/>
            <a:ext cx="1104480" cy="333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8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5" name="Прямоугольник 2"/>
          <p:cNvSpPr/>
          <p:nvPr/>
        </p:nvSpPr>
        <p:spPr>
          <a:xfrm>
            <a:off x="1717560" y="5397480"/>
            <a:ext cx="1166400" cy="265320"/>
          </a:xfrm>
          <a:prstGeom prst="rect">
            <a:avLst/>
          </a:prstGeom>
          <a:noFill/>
          <a:ln>
            <a:solidFill>
              <a:srgbClr val="ff3300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dk1"/>
              </a:solidFill>
              <a:uFillTx/>
              <a:latin typeface="Arial"/>
            </a:endParaRPr>
          </a:p>
        </p:txBody>
      </p:sp>
      <p:pic>
        <p:nvPicPr>
          <p:cNvPr id="646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425988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8" name="TextBox 5"/>
          <p:cNvSpPr/>
          <p:nvPr/>
        </p:nvSpPr>
        <p:spPr>
          <a:xfrm>
            <a:off x="6479280" y="1215360"/>
            <a:ext cx="420300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Обратите внимание на сроки прохождения собеседования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49" name="Рисунок 2" descr=""/>
          <p:cNvPicPr/>
          <p:nvPr/>
        </p:nvPicPr>
        <p:blipFill>
          <a:blip r:embed="rId1"/>
          <a:stretch/>
        </p:blipFill>
        <p:spPr>
          <a:xfrm>
            <a:off x="471240" y="802800"/>
            <a:ext cx="5473440" cy="608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0" name="TextBox 7"/>
          <p:cNvSpPr/>
          <p:nvPr/>
        </p:nvSpPr>
        <p:spPr>
          <a:xfrm>
            <a:off x="4584960" y="805680"/>
            <a:ext cx="724680" cy="272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6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1" name="TextBox 9"/>
          <p:cNvSpPr/>
          <p:nvPr/>
        </p:nvSpPr>
        <p:spPr>
          <a:xfrm>
            <a:off x="1789920" y="3059280"/>
            <a:ext cx="504000" cy="18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600" strike="noStrike" u="none">
                <a:solidFill>
                  <a:schemeClr val="dk1"/>
                </a:solidFill>
                <a:uFillTx/>
                <a:latin typeface="Arial"/>
              </a:rPr>
              <a:t>29.05.25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52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428148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4" name="TextBox 5"/>
          <p:cNvSpPr/>
          <p:nvPr/>
        </p:nvSpPr>
        <p:spPr>
          <a:xfrm>
            <a:off x="6479280" y="2927520"/>
            <a:ext cx="4598640" cy="973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После прохождения собеседования обязательно нажмите на кнопку «</a:t>
            </a:r>
            <a:r>
              <a:rPr b="1" lang="ru-RU" sz="2000" strike="noStrike" u="sng">
                <a:solidFill>
                  <a:srgbClr val="f25c1e"/>
                </a:solidFill>
                <a:uFillTx/>
                <a:latin typeface="Arial"/>
              </a:rPr>
              <a:t>Отправить в ЦЗН</a:t>
            </a: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»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55" name="Рисунок 3" descr=""/>
          <p:cNvPicPr/>
          <p:nvPr/>
        </p:nvPicPr>
        <p:blipFill>
          <a:blip r:embed="rId1"/>
          <a:stretch/>
        </p:blipFill>
        <p:spPr>
          <a:xfrm>
            <a:off x="444600" y="802800"/>
            <a:ext cx="6110280" cy="5999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6" name="TextBox 6"/>
          <p:cNvSpPr/>
          <p:nvPr/>
        </p:nvSpPr>
        <p:spPr>
          <a:xfrm>
            <a:off x="5232600" y="802800"/>
            <a:ext cx="724680" cy="2725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6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57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PlaceHolder 1"/>
          <p:cNvSpPr>
            <a:spLocks noGrp="1"/>
          </p:cNvSpPr>
          <p:nvPr>
            <p:ph type="title"/>
          </p:nvPr>
        </p:nvSpPr>
        <p:spPr>
          <a:xfrm>
            <a:off x="471240" y="204480"/>
            <a:ext cx="4012560" cy="595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2800" spc="-60" strike="noStrike" u="none" cap="all">
                <a:solidFill>
                  <a:srgbClr val="216fb2"/>
                </a:solidFill>
                <a:uFillTx/>
                <a:latin typeface="Arial"/>
              </a:rPr>
              <a:t>СОБЕСЕДОВАНИЕ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9" name="TextBox 5"/>
          <p:cNvSpPr/>
          <p:nvPr/>
        </p:nvSpPr>
        <p:spPr>
          <a:xfrm>
            <a:off x="7796160" y="972360"/>
            <a:ext cx="3633120" cy="153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900" strike="noStrike" u="none">
                <a:solidFill>
                  <a:srgbClr val="216fb2"/>
                </a:solidFill>
                <a:uFillTx/>
                <a:latin typeface="Arial"/>
              </a:rPr>
              <a:t>После прохождения собеседования статус Вашего заявления поменяется. Также придет уведомление о том, что Вам предложена работа</a:t>
            </a:r>
            <a:endParaRPr b="0" lang="ru-RU" sz="19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60" name="Рисунок 2" descr=""/>
          <p:cNvPicPr/>
          <p:nvPr/>
        </p:nvPicPr>
        <p:blipFill>
          <a:blip r:embed="rId1"/>
          <a:stretch/>
        </p:blipFill>
        <p:spPr>
          <a:xfrm>
            <a:off x="285840" y="962640"/>
            <a:ext cx="6938640" cy="601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1" name="TextBox 4"/>
          <p:cNvSpPr/>
          <p:nvPr/>
        </p:nvSpPr>
        <p:spPr>
          <a:xfrm>
            <a:off x="5720400" y="962280"/>
            <a:ext cx="835200" cy="333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800" strike="noStrike" u="none">
                <a:solidFill>
                  <a:schemeClr val="dk1"/>
                </a:solidFill>
                <a:uFillTx/>
                <a:latin typeface="Arial"/>
              </a:rPr>
              <a:t>Челябинская область</a:t>
            </a:r>
            <a:endParaRPr b="0" lang="ru-RU" sz="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2" name="TextBox 6"/>
          <p:cNvSpPr/>
          <p:nvPr/>
        </p:nvSpPr>
        <p:spPr>
          <a:xfrm>
            <a:off x="573840" y="3373200"/>
            <a:ext cx="143496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uFillTx/>
                <a:latin typeface="Arial"/>
              </a:rPr>
              <a:t>МАУ «ЦПМИ»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3" name="TextBox 7"/>
          <p:cNvSpPr/>
          <p:nvPr/>
        </p:nvSpPr>
        <p:spPr>
          <a:xfrm>
            <a:off x="940320" y="4084560"/>
            <a:ext cx="89892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uFillTx/>
                <a:latin typeface="Arial"/>
              </a:rPr>
              <a:t>29.05.2026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4" name="TextBox 8"/>
          <p:cNvSpPr/>
          <p:nvPr/>
        </p:nvSpPr>
        <p:spPr>
          <a:xfrm>
            <a:off x="573840" y="5180400"/>
            <a:ext cx="814680" cy="2422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000" strike="noStrike" u="none">
                <a:solidFill>
                  <a:schemeClr val="dk1"/>
                </a:solidFill>
                <a:uFillTx/>
                <a:latin typeface="Arial"/>
              </a:rPr>
              <a:t>29.05.2026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65" name="Picture 2" descr=""/>
          <p:cNvPicPr/>
          <p:nvPr/>
        </p:nvPicPr>
        <p:blipFill>
          <a:blip r:embed="rId2"/>
          <a:stretch/>
        </p:blipFill>
        <p:spPr>
          <a:xfrm>
            <a:off x="1014624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11698200" cy="7018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Рисунок 3" descr="Вырезка экрана"/>
          <p:cNvPicPr/>
          <p:nvPr/>
        </p:nvPicPr>
        <p:blipFill>
          <a:blip r:embed="rId1"/>
          <a:stretch/>
        </p:blipFill>
        <p:spPr>
          <a:xfrm>
            <a:off x="351720" y="423360"/>
            <a:ext cx="10618200" cy="6780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8" name="Picture 2" descr=""/>
          <p:cNvPicPr/>
          <p:nvPr/>
        </p:nvPicPr>
        <p:blipFill>
          <a:blip r:embed="rId2"/>
          <a:stretch/>
        </p:blipFill>
        <p:spPr>
          <a:xfrm>
            <a:off x="10459800" y="14940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9" name="Рисунок 2" descr=""/>
          <p:cNvPicPr/>
          <p:nvPr/>
        </p:nvPicPr>
        <p:blipFill>
          <a:blip r:embed="rId3"/>
          <a:stretch/>
        </p:blipFill>
        <p:spPr>
          <a:xfrm>
            <a:off x="351720" y="1317240"/>
            <a:ext cx="11335680" cy="588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0" name="TextBox 6"/>
          <p:cNvSpPr/>
          <p:nvPr/>
        </p:nvSpPr>
        <p:spPr>
          <a:xfrm>
            <a:off x="6465960" y="5735880"/>
            <a:ext cx="39913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В разделе «Мой кабинет» выбрать пункт </a:t>
            </a:r>
            <a:r>
              <a:rPr b="0" lang="ru-RU" sz="1800" strike="noStrike" u="none">
                <a:solidFill>
                  <a:schemeClr val="dk2"/>
                </a:solidFill>
                <a:uFillTx/>
                <a:latin typeface="Arial"/>
              </a:rPr>
              <a:t>«Создать резюме»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Объект 4" descr=""/>
          <p:cNvPicPr/>
          <p:nvPr/>
        </p:nvPicPr>
        <p:blipFill>
          <a:blip r:embed="rId1"/>
          <a:stretch/>
        </p:blipFill>
        <p:spPr>
          <a:xfrm>
            <a:off x="609480" y="1340640"/>
            <a:ext cx="8210880" cy="5303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2" name="Рисунок 8" descr=""/>
          <p:cNvPicPr/>
          <p:nvPr/>
        </p:nvPicPr>
        <p:blipFill>
          <a:blip r:embed="rId2"/>
          <a:stretch/>
        </p:blipFill>
        <p:spPr>
          <a:xfrm>
            <a:off x="360360" y="213480"/>
            <a:ext cx="10611000" cy="919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3" name="TextBox 10"/>
          <p:cNvSpPr/>
          <p:nvPr/>
        </p:nvSpPr>
        <p:spPr>
          <a:xfrm>
            <a:off x="8954280" y="2778840"/>
            <a:ext cx="2626920" cy="146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В блоке «Вид занятости» выбрать </a:t>
            </a:r>
            <a:r>
              <a:rPr b="0" lang="ru-RU" sz="1800" strike="noStrike" u="none">
                <a:solidFill>
                  <a:srgbClr val="f25c1e"/>
                </a:solidFill>
                <a:uFillTx/>
                <a:latin typeface="Arial"/>
              </a:rPr>
              <a:t>«Резюме несовершеннолетнего гражданина»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4" name="Стрелка: вправо 1"/>
          <p:cNvSpPr/>
          <p:nvPr/>
        </p:nvSpPr>
        <p:spPr>
          <a:xfrm rot="13657200">
            <a:off x="7215120" y="4291560"/>
            <a:ext cx="1709280" cy="217080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0070c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15" name="TextBox 5"/>
          <p:cNvSpPr/>
          <p:nvPr/>
        </p:nvSpPr>
        <p:spPr>
          <a:xfrm>
            <a:off x="8954280" y="4333680"/>
            <a:ext cx="2626920" cy="255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В блок «Личные данные» автоматически перенесется информация с Госуслуг.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ff0000"/>
                </a:solidFill>
                <a:uFillTx/>
                <a:latin typeface="Arial"/>
              </a:rPr>
              <a:t>Внимательно проверьте их актуальность.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6" name="Стрелка: вправо 6"/>
          <p:cNvSpPr/>
          <p:nvPr/>
        </p:nvSpPr>
        <p:spPr>
          <a:xfrm rot="10800000">
            <a:off x="8094600" y="3262320"/>
            <a:ext cx="785880" cy="269280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0070c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Объект 3" descr="Вырезка экрана"/>
          <p:cNvPicPr/>
          <p:nvPr/>
        </p:nvPicPr>
        <p:blipFill>
          <a:blip r:embed="rId1"/>
          <a:srcRect l="0" t="622" r="0" b="4908"/>
          <a:stretch/>
        </p:blipFill>
        <p:spPr>
          <a:xfrm>
            <a:off x="112680" y="748440"/>
            <a:ext cx="11390400" cy="6466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8" name="Picture 2" descr=""/>
          <p:cNvPicPr/>
          <p:nvPr/>
        </p:nvPicPr>
        <p:blipFill>
          <a:blip r:embed="rId2"/>
          <a:stretch/>
        </p:blipFill>
        <p:spPr>
          <a:xfrm>
            <a:off x="10368360" y="200520"/>
            <a:ext cx="1227240" cy="54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9" name="TextBox 1"/>
          <p:cNvSpPr/>
          <p:nvPr/>
        </p:nvSpPr>
        <p:spPr>
          <a:xfrm>
            <a:off x="838800" y="3756600"/>
            <a:ext cx="26463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Челябинск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title"/>
          </p:nvPr>
        </p:nvSpPr>
        <p:spPr>
          <a:xfrm>
            <a:off x="735840" y="2886480"/>
            <a:ext cx="7719840" cy="144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>
              <a:buNone/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21" name="Объект 6" descr=""/>
          <p:cNvPicPr/>
          <p:nvPr/>
        </p:nvPicPr>
        <p:blipFill>
          <a:blip r:embed="rId1"/>
          <a:stretch/>
        </p:blipFill>
        <p:spPr>
          <a:xfrm>
            <a:off x="464400" y="195120"/>
            <a:ext cx="10158120" cy="969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2" name="Рисунок 8" descr=""/>
          <p:cNvPicPr/>
          <p:nvPr/>
        </p:nvPicPr>
        <p:blipFill>
          <a:blip r:embed="rId2"/>
          <a:stretch/>
        </p:blipFill>
        <p:spPr>
          <a:xfrm>
            <a:off x="658440" y="1306440"/>
            <a:ext cx="7897320" cy="5148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3" name="TextBox 9"/>
          <p:cNvSpPr/>
          <p:nvPr/>
        </p:nvSpPr>
        <p:spPr>
          <a:xfrm>
            <a:off x="8635680" y="1432800"/>
            <a:ext cx="2626920" cy="3655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В блоке «Желаемая работа» в пункте «Желаемая должность» внести </a:t>
            </a:r>
            <a:r>
              <a:rPr b="0" lang="ru-RU" sz="1800" strike="noStrike" u="none">
                <a:solidFill>
                  <a:schemeClr val="dk2"/>
                </a:solidFill>
                <a:uFillTx/>
                <a:latin typeface="Arial"/>
              </a:rPr>
              <a:t>«Подсобный рабочий».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В пункте «График работы» внести </a:t>
            </a:r>
            <a:r>
              <a:rPr b="0" lang="ru-RU" sz="1800" strike="noStrike" u="none">
                <a:solidFill>
                  <a:schemeClr val="dk2"/>
                </a:solidFill>
                <a:uFillTx/>
                <a:latin typeface="Arial"/>
              </a:rPr>
              <a:t>«Неполный рабочий день».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В пункте «Тип занятости» выбрать </a:t>
            </a:r>
            <a:r>
              <a:rPr b="0" lang="ru-RU" sz="1800" strike="noStrike" u="none">
                <a:solidFill>
                  <a:schemeClr val="dk2"/>
                </a:solidFill>
                <a:uFillTx/>
                <a:latin typeface="Arial"/>
              </a:rPr>
              <a:t>«Временная работа».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Объект 6" descr=""/>
          <p:cNvPicPr/>
          <p:nvPr/>
        </p:nvPicPr>
        <p:blipFill>
          <a:blip r:embed="rId1"/>
          <a:stretch/>
        </p:blipFill>
        <p:spPr>
          <a:xfrm>
            <a:off x="464400" y="301320"/>
            <a:ext cx="10158120" cy="969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5" name="Рисунок 5" descr=""/>
          <p:cNvPicPr/>
          <p:nvPr/>
        </p:nvPicPr>
        <p:blipFill>
          <a:blip r:embed="rId2"/>
          <a:stretch/>
        </p:blipFill>
        <p:spPr>
          <a:xfrm>
            <a:off x="570240" y="1926000"/>
            <a:ext cx="6885360" cy="336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6" name="Прямоугольник 7"/>
          <p:cNvSpPr/>
          <p:nvPr/>
        </p:nvSpPr>
        <p:spPr>
          <a:xfrm>
            <a:off x="1698120" y="2863800"/>
            <a:ext cx="968760" cy="16992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7" name="Прямоугольник 8"/>
          <p:cNvSpPr/>
          <p:nvPr/>
        </p:nvSpPr>
        <p:spPr>
          <a:xfrm>
            <a:off x="3618360" y="2883600"/>
            <a:ext cx="571320" cy="15012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Arial"/>
            </a:endParaRPr>
          </a:p>
        </p:txBody>
      </p:sp>
      <p:sp>
        <p:nvSpPr>
          <p:cNvPr id="428" name="TextBox 9"/>
          <p:cNvSpPr/>
          <p:nvPr/>
        </p:nvSpPr>
        <p:spPr>
          <a:xfrm>
            <a:off x="1698120" y="2813760"/>
            <a:ext cx="968760" cy="27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200" strike="noStrike" u="none">
                <a:solidFill>
                  <a:srgbClr val="000000"/>
                </a:solidFill>
                <a:uFillTx/>
                <a:latin typeface="Arial"/>
              </a:rPr>
              <a:t>31156,95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9" name="TextBox 10"/>
          <p:cNvSpPr/>
          <p:nvPr/>
        </p:nvSpPr>
        <p:spPr>
          <a:xfrm>
            <a:off x="3528360" y="2830680"/>
            <a:ext cx="968760" cy="27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200" strike="noStrike" u="none">
                <a:solidFill>
                  <a:srgbClr val="000000"/>
                </a:solidFill>
                <a:uFillTx/>
                <a:latin typeface="Arial"/>
              </a:rPr>
              <a:t>31156,95</a:t>
            </a: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0" name="TextBox 11"/>
          <p:cNvSpPr/>
          <p:nvPr/>
        </p:nvSpPr>
        <p:spPr>
          <a:xfrm>
            <a:off x="7369560" y="2696040"/>
            <a:ext cx="37148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/>
                </a:solidFill>
                <a:uFillTx/>
                <a:latin typeface="Arial"/>
              </a:rPr>
              <a:t>Заполните поле «Размер заработной платы» 31156,95</a:t>
            </a:r>
            <a:r>
              <a:rPr b="0" lang="ru-RU" sz="1800" strike="noStrike" u="none">
                <a:solidFill>
                  <a:srgbClr val="ff0000"/>
                </a:solidFill>
                <a:uFillTx/>
                <a:latin typeface="Arial"/>
              </a:rPr>
              <a:t> руб.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1" name="TextBox 1"/>
          <p:cNvSpPr/>
          <p:nvPr/>
        </p:nvSpPr>
        <p:spPr>
          <a:xfrm>
            <a:off x="1547640" y="4111560"/>
            <a:ext cx="1072080" cy="303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Arial"/>
              </a:rPr>
              <a:t>01.06.2026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1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2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3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4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4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0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2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53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6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7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8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_rels/theme9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theme1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5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6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7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8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29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0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1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2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3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4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5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6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7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8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39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0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1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2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3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4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5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6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7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8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49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50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51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52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53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Главная">
  <a:themeElements>
    <a:clrScheme name="Другая 12">
      <a:dk1>
        <a:srgbClr val="0070c0"/>
      </a:dk1>
      <a:lt1>
        <a:srgbClr val="ffffff"/>
      </a:lt1>
      <a:dk2>
        <a:srgbClr val="ff000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ff3300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35000">
              <a:schemeClr val="phClr">
                <a:tint val="47000"/>
              </a:schemeClr>
            </a:gs>
            <a:gs pos="100000">
              <a:schemeClr val="phClr">
                <a:tint val="25000"/>
              </a:schemeClr>
            </a:gs>
          </a:gsLst>
          <a:lin ang="16200000" scaled="1"/>
          <a:tileRect l="0" t="0" r="0" b="0"/>
        </a:gradFill>
        <a:solidFill>
          <a:schemeClr val="phClr"/>
        </a:solidFill>
      </a:fillStyleLst>
      <a:lnStyleLst>
        <a:ln w="12700" cap="flat" cmpd="sng" algn="ctr">
          <a:prstDash val="solid"/>
        </a:ln>
        <a:ln w="28575" cap="flat" cmpd="sng" algn="ctr">
          <a:prstDash val="solid"/>
        </a:ln>
        <a:ln w="41275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1">
          <a:blip r:embed="rId1"/>
          <a:srcRect l="0" t="0" r="0" b="0"/>
          <a:tile tx="0" ty="0" sx="100000" sy="100000" flip="none" algn="tl"/>
        </a:blipFill>
        <a:gradFill>
          <a:gsLst>
            <a:gs pos="0">
              <a:schemeClr val="phClr">
                <a:tint val="84000"/>
              </a:schemeClr>
            </a:gs>
            <a:gs pos="44000">
              <a:schemeClr val="phClr">
                <a:tint val="93000"/>
              </a:schemeClr>
            </a:gs>
            <a:gs pos="100000">
              <a:schemeClr val="phClr">
                <a:tint val="100000"/>
                <a:shade val="59000"/>
              </a:schemeClr>
            </a:gs>
          </a:gsLst>
          <a:path path="circle">
            <a:fillToRect l="40000" t="60000" r="60000" b="4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3350</TotalTime>
  <Application>LibreOffice/24.8.5.2$Linux_X86_64 LibreOffice_project/480$Build-2</Application>
  <AppVersion>15.0000</AppVersion>
  <Words>1370</Words>
  <Paragraphs>234</Paragraphs>
  <Company>OEM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2022-01-20T13:03:28Z</dcterms:created>
  <dc:creator>Левакова София Александровна</dc:creator>
  <dc:description/>
  <dc:language>ru-RU</dc:language>
  <cp:lastModifiedBy/>
  <cp:lastPrinted>2022-01-21T09:21:06Z</cp:lastPrinted>
  <dcterms:modified xsi:type="dcterms:W3CDTF">2026-05-07T11:12:36Z</dcterms:modified>
  <cp:revision>232</cp:revision>
  <dc:subject/>
  <dc:title>ИНСТРУКЦИЯ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Произвольный</vt:lpwstr>
  </property>
  <property fmtid="{D5CDD505-2E9C-101B-9397-08002B2CF9AE}" pid="3" name="Slides">
    <vt:i4>48</vt:i4>
  </property>
</Properties>
</file>